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60" r:id="rId1"/>
    <p:sldMasterId id="2147485172" r:id="rId2"/>
  </p:sldMasterIdLst>
  <p:notesMasterIdLst>
    <p:notesMasterId r:id="rId80"/>
  </p:notesMasterIdLst>
  <p:handoutMasterIdLst>
    <p:handoutMasterId r:id="rId81"/>
  </p:handoutMasterIdLst>
  <p:sldIdLst>
    <p:sldId id="422" r:id="rId3"/>
    <p:sldId id="554" r:id="rId4"/>
    <p:sldId id="555" r:id="rId5"/>
    <p:sldId id="556" r:id="rId6"/>
    <p:sldId id="557" r:id="rId7"/>
    <p:sldId id="558" r:id="rId8"/>
    <p:sldId id="559" r:id="rId9"/>
    <p:sldId id="562" r:id="rId10"/>
    <p:sldId id="563" r:id="rId11"/>
    <p:sldId id="564" r:id="rId12"/>
    <p:sldId id="560" r:id="rId13"/>
    <p:sldId id="553" r:id="rId14"/>
    <p:sldId id="462" r:id="rId15"/>
    <p:sldId id="531" r:id="rId16"/>
    <p:sldId id="532" r:id="rId17"/>
    <p:sldId id="466" r:id="rId18"/>
    <p:sldId id="467" r:id="rId19"/>
    <p:sldId id="468" r:id="rId20"/>
    <p:sldId id="469" r:id="rId21"/>
    <p:sldId id="473" r:id="rId22"/>
    <p:sldId id="470" r:id="rId23"/>
    <p:sldId id="474" r:id="rId24"/>
    <p:sldId id="552" r:id="rId25"/>
    <p:sldId id="476" r:id="rId26"/>
    <p:sldId id="530" r:id="rId27"/>
    <p:sldId id="529" r:id="rId28"/>
    <p:sldId id="528" r:id="rId29"/>
    <p:sldId id="527" r:id="rId30"/>
    <p:sldId id="526" r:id="rId31"/>
    <p:sldId id="525" r:id="rId32"/>
    <p:sldId id="566" r:id="rId33"/>
    <p:sldId id="567" r:id="rId34"/>
    <p:sldId id="568" r:id="rId35"/>
    <p:sldId id="569" r:id="rId36"/>
    <p:sldId id="519" r:id="rId37"/>
    <p:sldId id="517" r:id="rId38"/>
    <p:sldId id="516" r:id="rId39"/>
    <p:sldId id="515" r:id="rId40"/>
    <p:sldId id="570" r:id="rId41"/>
    <p:sldId id="573" r:id="rId42"/>
    <p:sldId id="572" r:id="rId43"/>
    <p:sldId id="513" r:id="rId44"/>
    <p:sldId id="565" r:id="rId45"/>
    <p:sldId id="543" r:id="rId46"/>
    <p:sldId id="574" r:id="rId47"/>
    <p:sldId id="508" r:id="rId48"/>
    <p:sldId id="507" r:id="rId49"/>
    <p:sldId id="506" r:id="rId50"/>
    <p:sldId id="575" r:id="rId51"/>
    <p:sldId id="505" r:id="rId52"/>
    <p:sldId id="504" r:id="rId53"/>
    <p:sldId id="503" r:id="rId54"/>
    <p:sldId id="502" r:id="rId55"/>
    <p:sldId id="576" r:id="rId56"/>
    <p:sldId id="545" r:id="rId57"/>
    <p:sldId id="497" r:id="rId58"/>
    <p:sldId id="577" r:id="rId59"/>
    <p:sldId id="578" r:id="rId60"/>
    <p:sldId id="579" r:id="rId61"/>
    <p:sldId id="580" r:id="rId62"/>
    <p:sldId id="581" r:id="rId63"/>
    <p:sldId id="539" r:id="rId64"/>
    <p:sldId id="582" r:id="rId65"/>
    <p:sldId id="583" r:id="rId66"/>
    <p:sldId id="584" r:id="rId67"/>
    <p:sldId id="551" r:id="rId68"/>
    <p:sldId id="488" r:id="rId69"/>
    <p:sldId id="487" r:id="rId70"/>
    <p:sldId id="486" r:id="rId71"/>
    <p:sldId id="585" r:id="rId72"/>
    <p:sldId id="484" r:id="rId73"/>
    <p:sldId id="481" r:id="rId74"/>
    <p:sldId id="482" r:id="rId75"/>
    <p:sldId id="480" r:id="rId76"/>
    <p:sldId id="477" r:id="rId77"/>
    <p:sldId id="479" r:id="rId78"/>
    <p:sldId id="461" r:id="rId79"/>
  </p:sldIdLst>
  <p:sldSz cx="7772400" cy="10972800"/>
  <p:notesSz cx="2954338" cy="4741863"/>
  <p:defaultTextStyle>
    <a:defPPr>
      <a:defRPr lang="en-US"/>
    </a:defPPr>
    <a:lvl1pPr marL="0" algn="l" defTabSz="960883" rtl="0" eaLnBrk="1" latinLnBrk="0" hangingPunct="1">
      <a:defRPr sz="1900" kern="1200">
        <a:solidFill>
          <a:schemeClr val="tx1"/>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56">
          <p15:clr>
            <a:srgbClr val="A4A3A4"/>
          </p15:clr>
        </p15:guide>
        <p15:guide id="2" pos="2448">
          <p15:clr>
            <a:srgbClr val="A4A3A4"/>
          </p15:clr>
        </p15:guide>
      </p15:sldGuideLst>
    </p:ext>
    <p:ext uri="{2D200454-40CA-4A62-9FC3-DE9A4176ACB9}">
      <p15:notesGuideLst xmlns:p15="http://schemas.microsoft.com/office/powerpoint/2012/main">
        <p15:guide id="1" orient="horz" pos="1494">
          <p15:clr>
            <a:srgbClr val="A4A3A4"/>
          </p15:clr>
        </p15:guide>
        <p15:guide id="2" pos="93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991F"/>
    <a:srgbClr val="0E07A1"/>
    <a:srgbClr val="FEFAF8"/>
    <a:srgbClr val="EAF3F6"/>
    <a:srgbClr val="F9F8FE"/>
    <a:srgbClr val="FCFDFE"/>
    <a:srgbClr val="F5FBFD"/>
    <a:srgbClr val="EEF9FC"/>
    <a:srgbClr val="F1F7F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4" autoAdjust="0"/>
    <p:restoredTop sz="95027" autoAdjust="0"/>
  </p:normalViewPr>
  <p:slideViewPr>
    <p:cSldViewPr>
      <p:cViewPr>
        <p:scale>
          <a:sx n="78" d="100"/>
          <a:sy n="78" d="100"/>
        </p:scale>
        <p:origin x="1398" y="-2406"/>
      </p:cViewPr>
      <p:guideLst>
        <p:guide orient="horz" pos="3456"/>
        <p:guide pos="244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680"/>
    </p:cViewPr>
  </p:sorterViewPr>
  <p:notesViewPr>
    <p:cSldViewPr>
      <p:cViewPr varScale="1">
        <p:scale>
          <a:sx n="60" d="100"/>
          <a:sy n="60" d="100"/>
        </p:scale>
        <p:origin x="-2490" y="-78"/>
      </p:cViewPr>
      <p:guideLst>
        <p:guide orient="horz" pos="1494"/>
        <p:guide pos="93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61" Type="http://schemas.openxmlformats.org/officeDocument/2006/relationships/slide" Target="slides/slide59.xml"/><Relationship Id="rId8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81503602279454"/>
          <c:y val="0.12411631977955419"/>
          <c:w val="0.4921914039611599"/>
          <c:h val="0.68076117704221883"/>
        </c:manualLayout>
      </c:layout>
      <c:pieChart>
        <c:varyColors val="1"/>
        <c:ser>
          <c:idx val="0"/>
          <c:order val="0"/>
          <c:tx>
            <c:strRef>
              <c:f>Sheet1!$B$1</c:f>
              <c:strCache>
                <c:ptCount val="1"/>
                <c:pt idx="0">
                  <c:v>Sales</c:v>
                </c:pt>
              </c:strCache>
            </c:strRef>
          </c:tx>
          <c:dLbls>
            <c:dLbl>
              <c:idx val="0"/>
              <c:layout>
                <c:manualLayout>
                  <c:x val="-0.15137680446194229"/>
                  <c:y val="0.10992154826800608"/>
                </c:manualLayout>
              </c:layout>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2.6324146981627296E-2"/>
                  <c:y val="-4.1363964119869832E-2"/>
                </c:manualLayout>
              </c:layout>
              <c:showLegendKey val="0"/>
              <c:showVal val="0"/>
              <c:showCatName val="0"/>
              <c:showSerName val="0"/>
              <c:showPercent val="1"/>
              <c:showBubbleSize val="0"/>
              <c:extLst>
                <c:ext xmlns:c15="http://schemas.microsoft.com/office/drawing/2012/chart" uri="{CE6537A1-D6FC-4f65-9D91-7224C49458BB}">
                  <c15:layout/>
                </c:ext>
              </c:extLst>
            </c:dLbl>
            <c:dLbl>
              <c:idx val="2"/>
              <c:layout>
                <c:manualLayout>
                  <c:x val="3.1967519685039657E-2"/>
                  <c:y val="-1.6523607625969976E-2"/>
                </c:manualLayout>
              </c:layout>
              <c:showLegendKey val="0"/>
              <c:showVal val="0"/>
              <c:showCatName val="0"/>
              <c:showSerName val="0"/>
              <c:showPercent val="1"/>
              <c:showBubbleSize val="0"/>
              <c:extLst>
                <c:ext xmlns:c15="http://schemas.microsoft.com/office/drawing/2012/chart" uri="{CE6537A1-D6FC-4f65-9D91-7224C49458BB}">
                  <c15:layout/>
                </c:ext>
              </c:extLst>
            </c:dLbl>
            <c:dLbl>
              <c:idx val="3"/>
              <c:layout>
                <c:manualLayout>
                  <c:x val="2.1350885826771682E-2"/>
                  <c:y val="-7.8968013613682914E-3"/>
                </c:manualLayout>
              </c:layout>
              <c:showLegendKey val="0"/>
              <c:showVal val="0"/>
              <c:showCatName val="0"/>
              <c:showSerName val="0"/>
              <c:showPercent val="1"/>
              <c:showBubbleSize val="0"/>
              <c:extLst>
                <c:ext xmlns:c15="http://schemas.microsoft.com/office/drawing/2012/chart" uri="{CE6537A1-D6FC-4f65-9D91-7224C49458BB}">
                  <c15:layout/>
                </c:ext>
              </c:extLst>
            </c:dLbl>
            <c:dLbl>
              <c:idx val="4"/>
              <c:layout>
                <c:manualLayout>
                  <c:x val="-6.4107365485564297E-2"/>
                  <c:y val="2.6538028900233651E-3"/>
                </c:manualLayout>
              </c:layout>
              <c:showLegendKey val="0"/>
              <c:showVal val="0"/>
              <c:showCatName val="0"/>
              <c:showSerName val="0"/>
              <c:showPercent val="1"/>
              <c:showBubbleSize val="0"/>
              <c:extLst>
                <c:ext xmlns:c15="http://schemas.microsoft.com/office/drawing/2012/chart" uri="{CE6537A1-D6FC-4f65-9D91-7224C49458BB}">
                  <c15:layout/>
                </c:ext>
              </c:extLst>
            </c:dLbl>
            <c:dLbl>
              <c:idx val="5"/>
              <c:layout>
                <c:manualLayout>
                  <c:x val="0.15399704724409627"/>
                  <c:y val="-3.6807129877996357E-2"/>
                </c:manualLayout>
              </c:layout>
              <c:showLegendKey val="0"/>
              <c:showVal val="0"/>
              <c:showCatName val="0"/>
              <c:showSerName val="0"/>
              <c:showPercent val="1"/>
              <c:showBubbleSize val="0"/>
              <c:extLst>
                <c:ext xmlns:c15="http://schemas.microsoft.com/office/drawing/2012/chart" uri="{CE6537A1-D6FC-4f65-9D91-7224C49458BB}">
                  <c15:layout/>
                </c:ext>
              </c:extLst>
            </c:dLbl>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Sheet1!$A$2:$A$7</c:f>
              <c:strCache>
                <c:ptCount val="6"/>
                <c:pt idx="0">
                  <c:v>Lahan Pemukiman</c:v>
                </c:pt>
                <c:pt idx="1">
                  <c:v>Lahan Pekuburan</c:v>
                </c:pt>
                <c:pt idx="2">
                  <c:v>Sawah/Ladang/Peternakan</c:v>
                </c:pt>
                <c:pt idx="3">
                  <c:v>Sarana Olah Raga</c:v>
                </c:pt>
                <c:pt idx="4">
                  <c:v>Prasarana Pemerintah</c:v>
                </c:pt>
                <c:pt idx="5">
                  <c:v>Prasarana Umum Lainnya</c:v>
                </c:pt>
              </c:strCache>
            </c:strRef>
          </c:cat>
          <c:val>
            <c:numRef>
              <c:f>Sheet1!$B$2:$B$7</c:f>
              <c:numCache>
                <c:formatCode>General</c:formatCode>
                <c:ptCount val="6"/>
                <c:pt idx="0">
                  <c:v>43</c:v>
                </c:pt>
                <c:pt idx="1">
                  <c:v>2</c:v>
                </c:pt>
                <c:pt idx="2">
                  <c:v>6</c:v>
                </c:pt>
                <c:pt idx="3">
                  <c:v>5</c:v>
                </c:pt>
                <c:pt idx="4">
                  <c:v>1.5</c:v>
                </c:pt>
                <c:pt idx="5">
                  <c:v>63.2</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67390131825640243"/>
          <c:y val="0.12215280782209914"/>
          <c:w val="0.32163481194769616"/>
          <c:h val="0.71780095055686044"/>
        </c:manualLayout>
      </c:layout>
      <c:overlay val="0"/>
    </c:legend>
    <c:plotVisOnly val="1"/>
    <c:dispBlanksAs val="zero"/>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1280213" cy="237093"/>
          </a:xfrm>
          <a:prstGeom prst="rect">
            <a:avLst/>
          </a:prstGeom>
        </p:spPr>
        <p:txBody>
          <a:bodyPr vert="horz" lIns="41870" tIns="20935" rIns="41870" bIns="20935" rtlCol="0"/>
          <a:lstStyle>
            <a:lvl1pPr algn="l">
              <a:defRPr sz="600"/>
            </a:lvl1pPr>
          </a:lstStyle>
          <a:p>
            <a:r>
              <a:rPr lang="en-US" smtClean="0"/>
              <a:t>Propil Kelurahan Palupi 2010</a:t>
            </a:r>
            <a:endParaRPr lang="en-US"/>
          </a:p>
        </p:txBody>
      </p:sp>
      <p:sp>
        <p:nvSpPr>
          <p:cNvPr id="3" name="Date Placeholder 2"/>
          <p:cNvSpPr>
            <a:spLocks noGrp="1"/>
          </p:cNvSpPr>
          <p:nvPr>
            <p:ph type="dt" sz="quarter" idx="1"/>
          </p:nvPr>
        </p:nvSpPr>
        <p:spPr>
          <a:xfrm>
            <a:off x="1673441" y="2"/>
            <a:ext cx="1280213" cy="237093"/>
          </a:xfrm>
          <a:prstGeom prst="rect">
            <a:avLst/>
          </a:prstGeom>
        </p:spPr>
        <p:txBody>
          <a:bodyPr vert="horz" lIns="41870" tIns="20935" rIns="41870" bIns="20935" rtlCol="0"/>
          <a:lstStyle>
            <a:lvl1pPr algn="r">
              <a:defRPr sz="600"/>
            </a:lvl1pPr>
          </a:lstStyle>
          <a:p>
            <a:r>
              <a:rPr lang="en-US" smtClean="0"/>
              <a:t>10/13/2010</a:t>
            </a:r>
            <a:endParaRPr lang="en-US"/>
          </a:p>
        </p:txBody>
      </p:sp>
      <p:sp>
        <p:nvSpPr>
          <p:cNvPr id="4" name="Footer Placeholder 3"/>
          <p:cNvSpPr>
            <a:spLocks noGrp="1"/>
          </p:cNvSpPr>
          <p:nvPr>
            <p:ph type="ftr" sz="quarter" idx="2"/>
          </p:nvPr>
        </p:nvSpPr>
        <p:spPr>
          <a:xfrm>
            <a:off x="1" y="4503949"/>
            <a:ext cx="1280213" cy="237093"/>
          </a:xfrm>
          <a:prstGeom prst="rect">
            <a:avLst/>
          </a:prstGeom>
        </p:spPr>
        <p:txBody>
          <a:bodyPr vert="horz" lIns="41870" tIns="20935" rIns="41870" bIns="20935" rtlCol="0" anchor="b"/>
          <a:lstStyle>
            <a:lvl1pPr algn="l">
              <a:defRPr sz="600"/>
            </a:lvl1pPr>
          </a:lstStyle>
          <a:p>
            <a:endParaRPr lang="en-US"/>
          </a:p>
        </p:txBody>
      </p:sp>
      <p:sp>
        <p:nvSpPr>
          <p:cNvPr id="5" name="Slide Number Placeholder 4"/>
          <p:cNvSpPr>
            <a:spLocks noGrp="1"/>
          </p:cNvSpPr>
          <p:nvPr>
            <p:ph type="sldNum" sz="quarter" idx="3"/>
          </p:nvPr>
        </p:nvSpPr>
        <p:spPr>
          <a:xfrm>
            <a:off x="1673441" y="4503949"/>
            <a:ext cx="1280213" cy="237093"/>
          </a:xfrm>
          <a:prstGeom prst="rect">
            <a:avLst/>
          </a:prstGeom>
        </p:spPr>
        <p:txBody>
          <a:bodyPr vert="horz" lIns="41870" tIns="20935" rIns="41870" bIns="20935" rtlCol="0" anchor="b"/>
          <a:lstStyle>
            <a:lvl1pPr algn="r">
              <a:defRPr sz="600"/>
            </a:lvl1pPr>
          </a:lstStyle>
          <a:p>
            <a:fld id="{4A64D61C-CD45-41E7-A0EF-6EBFFDB7269B}" type="slidenum">
              <a:rPr lang="en-US" smtClean="0"/>
              <a:pPr/>
              <a:t>‹#›</a:t>
            </a:fld>
            <a:endParaRPr lang="en-US"/>
          </a:p>
        </p:txBody>
      </p:sp>
    </p:spTree>
    <p:extLst>
      <p:ext uri="{BB962C8B-B14F-4D97-AF65-F5344CB8AC3E}">
        <p14:creationId xmlns:p14="http://schemas.microsoft.com/office/powerpoint/2010/main" val="2622038086"/>
      </p:ext>
    </p:extLst>
  </p:cSld>
  <p:clrMap bg1="lt1" tx1="dk1" bg2="lt2" tx2="dk2" accent1="accent1" accent2="accent2" accent3="accent3" accent4="accent4" accent5="accent5" accent6="accent6" hlink="hlink" folHlink="folHlink"/>
  <p:hf sldNum="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1280213" cy="237093"/>
          </a:xfrm>
          <a:prstGeom prst="rect">
            <a:avLst/>
          </a:prstGeom>
        </p:spPr>
        <p:txBody>
          <a:bodyPr vert="horz" lIns="41870" tIns="20935" rIns="41870" bIns="20935" rtlCol="0"/>
          <a:lstStyle>
            <a:lvl1pPr algn="l">
              <a:defRPr sz="600"/>
            </a:lvl1pPr>
          </a:lstStyle>
          <a:p>
            <a:r>
              <a:rPr lang="en-US" smtClean="0"/>
              <a:t>Propil Kelurahan Palupi 2010</a:t>
            </a:r>
            <a:endParaRPr lang="en-US"/>
          </a:p>
        </p:txBody>
      </p:sp>
      <p:sp>
        <p:nvSpPr>
          <p:cNvPr id="3" name="Date Placeholder 2"/>
          <p:cNvSpPr>
            <a:spLocks noGrp="1"/>
          </p:cNvSpPr>
          <p:nvPr>
            <p:ph type="dt" idx="1"/>
          </p:nvPr>
        </p:nvSpPr>
        <p:spPr>
          <a:xfrm>
            <a:off x="1673441" y="2"/>
            <a:ext cx="1280213" cy="237093"/>
          </a:xfrm>
          <a:prstGeom prst="rect">
            <a:avLst/>
          </a:prstGeom>
        </p:spPr>
        <p:txBody>
          <a:bodyPr vert="horz" lIns="41870" tIns="20935" rIns="41870" bIns="20935" rtlCol="0"/>
          <a:lstStyle>
            <a:lvl1pPr algn="r">
              <a:defRPr sz="600"/>
            </a:lvl1pPr>
          </a:lstStyle>
          <a:p>
            <a:r>
              <a:rPr lang="en-US" smtClean="0"/>
              <a:t>10/13/2010</a:t>
            </a:r>
            <a:endParaRPr lang="en-US"/>
          </a:p>
        </p:txBody>
      </p:sp>
      <p:sp>
        <p:nvSpPr>
          <p:cNvPr id="4" name="Slide Image Placeholder 3"/>
          <p:cNvSpPr>
            <a:spLocks noGrp="1" noRot="1" noChangeAspect="1"/>
          </p:cNvSpPr>
          <p:nvPr>
            <p:ph type="sldImg" idx="2"/>
          </p:nvPr>
        </p:nvSpPr>
        <p:spPr>
          <a:xfrm>
            <a:off x="847725" y="355600"/>
            <a:ext cx="1258888" cy="1778000"/>
          </a:xfrm>
          <a:prstGeom prst="rect">
            <a:avLst/>
          </a:prstGeom>
          <a:noFill/>
          <a:ln w="12700">
            <a:solidFill>
              <a:prstClr val="black"/>
            </a:solidFill>
          </a:ln>
        </p:spPr>
        <p:txBody>
          <a:bodyPr vert="horz" lIns="41870" tIns="20935" rIns="41870" bIns="20935" rtlCol="0" anchor="ctr"/>
          <a:lstStyle/>
          <a:p>
            <a:endParaRPr lang="en-US"/>
          </a:p>
        </p:txBody>
      </p:sp>
      <p:sp>
        <p:nvSpPr>
          <p:cNvPr id="5" name="Notes Placeholder 4"/>
          <p:cNvSpPr>
            <a:spLocks noGrp="1"/>
          </p:cNvSpPr>
          <p:nvPr>
            <p:ph type="body" sz="quarter" idx="3"/>
          </p:nvPr>
        </p:nvSpPr>
        <p:spPr>
          <a:xfrm>
            <a:off x="295434" y="2252385"/>
            <a:ext cx="2363470" cy="2133838"/>
          </a:xfrm>
          <a:prstGeom prst="rect">
            <a:avLst/>
          </a:prstGeom>
        </p:spPr>
        <p:txBody>
          <a:bodyPr vert="horz" lIns="41870" tIns="20935" rIns="41870" bIns="2093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4503949"/>
            <a:ext cx="1280213" cy="237093"/>
          </a:xfrm>
          <a:prstGeom prst="rect">
            <a:avLst/>
          </a:prstGeom>
        </p:spPr>
        <p:txBody>
          <a:bodyPr vert="horz" lIns="41870" tIns="20935" rIns="41870" bIns="20935" rtlCol="0" anchor="b"/>
          <a:lstStyle>
            <a:lvl1pPr algn="l">
              <a:defRPr sz="600"/>
            </a:lvl1pPr>
          </a:lstStyle>
          <a:p>
            <a:endParaRPr lang="en-US"/>
          </a:p>
        </p:txBody>
      </p:sp>
      <p:sp>
        <p:nvSpPr>
          <p:cNvPr id="7" name="Slide Number Placeholder 6"/>
          <p:cNvSpPr>
            <a:spLocks noGrp="1"/>
          </p:cNvSpPr>
          <p:nvPr>
            <p:ph type="sldNum" sz="quarter" idx="5"/>
          </p:nvPr>
        </p:nvSpPr>
        <p:spPr>
          <a:xfrm>
            <a:off x="1673441" y="4503949"/>
            <a:ext cx="1280213" cy="237093"/>
          </a:xfrm>
          <a:prstGeom prst="rect">
            <a:avLst/>
          </a:prstGeom>
        </p:spPr>
        <p:txBody>
          <a:bodyPr vert="horz" lIns="41870" tIns="20935" rIns="41870" bIns="20935" rtlCol="0" anchor="b"/>
          <a:lstStyle>
            <a:lvl1pPr algn="r">
              <a:defRPr sz="600"/>
            </a:lvl1pPr>
          </a:lstStyle>
          <a:p>
            <a:fld id="{AC0700A6-86FB-4AD6-82D5-C9E1250A5003}" type="slidenum">
              <a:rPr lang="en-US" smtClean="0"/>
              <a:pPr/>
              <a:t>‹#›</a:t>
            </a:fld>
            <a:endParaRPr lang="en-US"/>
          </a:p>
        </p:txBody>
      </p:sp>
    </p:spTree>
    <p:extLst>
      <p:ext uri="{BB962C8B-B14F-4D97-AF65-F5344CB8AC3E}">
        <p14:creationId xmlns:p14="http://schemas.microsoft.com/office/powerpoint/2010/main" val="3987881857"/>
      </p:ext>
    </p:extLst>
  </p:cSld>
  <p:clrMap bg1="lt1" tx1="dk1" bg2="lt2" tx2="dk2" accent1="accent1" accent2="accent2" accent3="accent3" accent4="accent4" accent5="accent5" accent6="accent6" hlink="hlink" folHlink="folHlink"/>
  <p:hf sldNum="0" ftr="0"/>
  <p:notesStyle>
    <a:lvl1pPr marL="0" algn="l" defTabSz="960883" rtl="0" eaLnBrk="1" latinLnBrk="0" hangingPunct="1">
      <a:defRPr sz="1300" kern="1200">
        <a:solidFill>
          <a:schemeClr val="tx1"/>
        </a:solidFill>
        <a:latin typeface="+mn-lt"/>
        <a:ea typeface="+mn-ea"/>
        <a:cs typeface="+mn-cs"/>
      </a:defRPr>
    </a:lvl1pPr>
    <a:lvl2pPr marL="480442" algn="l" defTabSz="960883" rtl="0" eaLnBrk="1" latinLnBrk="0" hangingPunct="1">
      <a:defRPr sz="1300" kern="1200">
        <a:solidFill>
          <a:schemeClr val="tx1"/>
        </a:solidFill>
        <a:latin typeface="+mn-lt"/>
        <a:ea typeface="+mn-ea"/>
        <a:cs typeface="+mn-cs"/>
      </a:defRPr>
    </a:lvl2pPr>
    <a:lvl3pPr marL="960883" algn="l" defTabSz="960883" rtl="0" eaLnBrk="1" latinLnBrk="0" hangingPunct="1">
      <a:defRPr sz="1300" kern="1200">
        <a:solidFill>
          <a:schemeClr val="tx1"/>
        </a:solidFill>
        <a:latin typeface="+mn-lt"/>
        <a:ea typeface="+mn-ea"/>
        <a:cs typeface="+mn-cs"/>
      </a:defRPr>
    </a:lvl3pPr>
    <a:lvl4pPr marL="1441326" algn="l" defTabSz="960883" rtl="0" eaLnBrk="1" latinLnBrk="0" hangingPunct="1">
      <a:defRPr sz="1300" kern="1200">
        <a:solidFill>
          <a:schemeClr val="tx1"/>
        </a:solidFill>
        <a:latin typeface="+mn-lt"/>
        <a:ea typeface="+mn-ea"/>
        <a:cs typeface="+mn-cs"/>
      </a:defRPr>
    </a:lvl4pPr>
    <a:lvl5pPr marL="1921768" algn="l" defTabSz="960883" rtl="0" eaLnBrk="1" latinLnBrk="0" hangingPunct="1">
      <a:defRPr sz="1300" kern="1200">
        <a:solidFill>
          <a:schemeClr val="tx1"/>
        </a:solidFill>
        <a:latin typeface="+mn-lt"/>
        <a:ea typeface="+mn-ea"/>
        <a:cs typeface="+mn-cs"/>
      </a:defRPr>
    </a:lvl5pPr>
    <a:lvl6pPr marL="2402210" algn="l" defTabSz="960883" rtl="0" eaLnBrk="1" latinLnBrk="0" hangingPunct="1">
      <a:defRPr sz="1300" kern="1200">
        <a:solidFill>
          <a:schemeClr val="tx1"/>
        </a:solidFill>
        <a:latin typeface="+mn-lt"/>
        <a:ea typeface="+mn-ea"/>
        <a:cs typeface="+mn-cs"/>
      </a:defRPr>
    </a:lvl6pPr>
    <a:lvl7pPr marL="2882651" algn="l" defTabSz="960883" rtl="0" eaLnBrk="1" latinLnBrk="0" hangingPunct="1">
      <a:defRPr sz="1300" kern="1200">
        <a:solidFill>
          <a:schemeClr val="tx1"/>
        </a:solidFill>
        <a:latin typeface="+mn-lt"/>
        <a:ea typeface="+mn-ea"/>
        <a:cs typeface="+mn-cs"/>
      </a:defRPr>
    </a:lvl7pPr>
    <a:lvl8pPr marL="3363093" algn="l" defTabSz="960883" rtl="0" eaLnBrk="1" latinLnBrk="0" hangingPunct="1">
      <a:defRPr sz="1300" kern="1200">
        <a:solidFill>
          <a:schemeClr val="tx1"/>
        </a:solidFill>
        <a:latin typeface="+mn-lt"/>
        <a:ea typeface="+mn-ea"/>
        <a:cs typeface="+mn-cs"/>
      </a:defRPr>
    </a:lvl8pPr>
    <a:lvl9pPr marL="3843534" algn="l" defTabSz="960883"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Propil Kelurahan Palupi 2010</a:t>
            </a:r>
            <a:endParaRPr lang="en-US"/>
          </a:p>
        </p:txBody>
      </p:sp>
      <p:sp>
        <p:nvSpPr>
          <p:cNvPr id="5" name="Date Placeholder 4"/>
          <p:cNvSpPr>
            <a:spLocks noGrp="1"/>
          </p:cNvSpPr>
          <p:nvPr>
            <p:ph type="dt" idx="11"/>
          </p:nvPr>
        </p:nvSpPr>
        <p:spPr/>
        <p:txBody>
          <a:bodyPr/>
          <a:lstStyle/>
          <a:p>
            <a:r>
              <a:rPr lang="en-US" smtClean="0"/>
              <a:t>10/13/2010</a:t>
            </a:r>
            <a:endParaRPr lang="en-US"/>
          </a:p>
        </p:txBody>
      </p:sp>
    </p:spTree>
    <p:extLst>
      <p:ext uri="{BB962C8B-B14F-4D97-AF65-F5344CB8AC3E}">
        <p14:creationId xmlns:p14="http://schemas.microsoft.com/office/powerpoint/2010/main" val="1963253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275530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2218520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2572210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3997661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30710271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39800222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6603261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40382612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21597486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6262488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36299773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2528489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25013051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3488546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40056046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425843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3925" y="698500"/>
            <a:ext cx="2471738" cy="34925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940488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Propil Kelurahan Palupi 2010</a:t>
            </a:r>
            <a:endParaRPr lang="en-US"/>
          </a:p>
        </p:txBody>
      </p:sp>
      <p:sp>
        <p:nvSpPr>
          <p:cNvPr id="5" name="Date Placeholder 4"/>
          <p:cNvSpPr>
            <a:spLocks noGrp="1"/>
          </p:cNvSpPr>
          <p:nvPr>
            <p:ph type="dt" idx="11"/>
          </p:nvPr>
        </p:nvSpPr>
        <p:spPr/>
        <p:txBody>
          <a:bodyPr/>
          <a:lstStyle/>
          <a:p>
            <a:r>
              <a:rPr lang="en-US" smtClean="0"/>
              <a:t>10/13/2010</a:t>
            </a:r>
            <a:endParaRPr lang="en-US"/>
          </a:p>
        </p:txBody>
      </p:sp>
    </p:spTree>
    <p:extLst>
      <p:ext uri="{BB962C8B-B14F-4D97-AF65-F5344CB8AC3E}">
        <p14:creationId xmlns:p14="http://schemas.microsoft.com/office/powerpoint/2010/main" val="19632535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355600"/>
            <a:ext cx="1258888" cy="1778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Propil Kelurahan Palupi 2010</a:t>
            </a:r>
            <a:endParaRPr lang="en-US">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10/13/2010</a:t>
            </a:r>
            <a:endParaRPr lang="en-US">
              <a:solidFill>
                <a:prstClr val="black"/>
              </a:solidFill>
            </a:endParaRPr>
          </a:p>
        </p:txBody>
      </p:sp>
    </p:spTree>
    <p:extLst>
      <p:ext uri="{BB962C8B-B14F-4D97-AF65-F5344CB8AC3E}">
        <p14:creationId xmlns:p14="http://schemas.microsoft.com/office/powerpoint/2010/main" val="1963253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1943100" y="4998720"/>
            <a:ext cx="5246370" cy="3030979"/>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1943100" y="8005315"/>
            <a:ext cx="5246370" cy="219456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5742678" y="2021430"/>
            <a:ext cx="3657600" cy="323850"/>
          </a:xfrm>
        </p:spPr>
        <p:txBody>
          <a:bodyPr/>
          <a:lstStyle/>
          <a:p>
            <a:r>
              <a:rPr lang="en-US" smtClean="0"/>
              <a:t>10/11/2010</a:t>
            </a:r>
            <a:endParaRPr lang="en-US"/>
          </a:p>
        </p:txBody>
      </p:sp>
      <p:sp>
        <p:nvSpPr>
          <p:cNvPr id="17" name="Footer Placeholder 16"/>
          <p:cNvSpPr>
            <a:spLocks noGrp="1"/>
          </p:cNvSpPr>
          <p:nvPr>
            <p:ph type="ftr" sz="quarter" idx="11"/>
          </p:nvPr>
        </p:nvSpPr>
        <p:spPr bwMode="auto">
          <a:xfrm rot="5400000">
            <a:off x="4644079" y="6834688"/>
            <a:ext cx="5852160" cy="326441"/>
          </a:xfrm>
        </p:spPr>
        <p:txBody>
          <a:bodyPr/>
          <a:lstStyle/>
          <a:p>
            <a:r>
              <a:rPr lang="en-US" smtClean="0"/>
              <a:t>Profil Kelurahan Palupi</a:t>
            </a:r>
            <a:endParaRPr lang="en-US"/>
          </a:p>
        </p:txBody>
      </p:sp>
      <p:sp>
        <p:nvSpPr>
          <p:cNvPr id="10" name="Rectangle 9"/>
          <p:cNvSpPr/>
          <p:nvPr/>
        </p:nvSpPr>
        <p:spPr bwMode="auto">
          <a:xfrm>
            <a:off x="323850" y="0"/>
            <a:ext cx="518160" cy="109728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34886" y="0"/>
            <a:ext cx="88964" cy="109728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842010" y="0"/>
            <a:ext cx="154591" cy="109728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970122" y="0"/>
            <a:ext cx="195738" cy="109728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90392" y="0"/>
            <a:ext cx="0" cy="109728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777240" y="0"/>
            <a:ext cx="0" cy="109728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725995" y="0"/>
            <a:ext cx="0" cy="109728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467644" y="0"/>
            <a:ext cx="0" cy="109728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906780" y="0"/>
            <a:ext cx="0" cy="109728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7746778" y="0"/>
            <a:ext cx="0" cy="109728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036320" y="0"/>
            <a:ext cx="64770" cy="109728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518160" y="5486400"/>
            <a:ext cx="1101090" cy="207264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113187" y="7786803"/>
            <a:ext cx="545210" cy="1026278"/>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927418" y="8801011"/>
            <a:ext cx="116586" cy="219456"/>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414577" y="9261043"/>
            <a:ext cx="233172" cy="438912"/>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619250" y="7193280"/>
            <a:ext cx="310896" cy="585216"/>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126712" y="7885923"/>
            <a:ext cx="518160" cy="828038"/>
          </a:xfrm>
        </p:spPr>
        <p:txBody>
          <a:bodyPr/>
          <a:lstStyle/>
          <a:p>
            <a:fld id="{8DFBCBCA-75C9-4BD8-8C27-33BD4C35F67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10/11/2010</a:t>
            </a:r>
            <a:endParaRPr lang="en-US"/>
          </a:p>
        </p:txBody>
      </p:sp>
      <p:sp>
        <p:nvSpPr>
          <p:cNvPr id="5" name="Footer Placeholder 4"/>
          <p:cNvSpPr>
            <a:spLocks noGrp="1"/>
          </p:cNvSpPr>
          <p:nvPr>
            <p:ph type="ftr" sz="quarter" idx="11"/>
          </p:nvPr>
        </p:nvSpPr>
        <p:spPr/>
        <p:txBody>
          <a:bodyPr/>
          <a:lstStyle/>
          <a:p>
            <a:r>
              <a:rPr lang="en-US" smtClean="0"/>
              <a:t>Profil Kelurahan Palupi</a:t>
            </a:r>
            <a:endParaRPr lang="en-US"/>
          </a:p>
        </p:txBody>
      </p:sp>
      <p:sp>
        <p:nvSpPr>
          <p:cNvPr id="6" name="Slide Number Placeholder 5"/>
          <p:cNvSpPr>
            <a:spLocks noGrp="1"/>
          </p:cNvSpPr>
          <p:nvPr>
            <p:ph type="sldNum" sz="quarter" idx="12"/>
          </p:nvPr>
        </p:nvSpPr>
        <p:spPr/>
        <p:txBody>
          <a:bodyPr/>
          <a:lstStyle/>
          <a:p>
            <a:fld id="{8DFBCBCA-75C9-4BD8-8C27-33BD4C35F67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39423"/>
            <a:ext cx="1424940" cy="936244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388620" y="439422"/>
            <a:ext cx="5116830" cy="936244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10/11/2010</a:t>
            </a:r>
            <a:endParaRPr lang="en-US"/>
          </a:p>
        </p:txBody>
      </p:sp>
      <p:sp>
        <p:nvSpPr>
          <p:cNvPr id="5" name="Footer Placeholder 4"/>
          <p:cNvSpPr>
            <a:spLocks noGrp="1"/>
          </p:cNvSpPr>
          <p:nvPr>
            <p:ph type="ftr" sz="quarter" idx="11"/>
          </p:nvPr>
        </p:nvSpPr>
        <p:spPr/>
        <p:txBody>
          <a:bodyPr/>
          <a:lstStyle/>
          <a:p>
            <a:r>
              <a:rPr lang="en-US" smtClean="0"/>
              <a:t>Profil Kelurahan Palupi</a:t>
            </a:r>
            <a:endParaRPr lang="en-US"/>
          </a:p>
        </p:txBody>
      </p:sp>
      <p:sp>
        <p:nvSpPr>
          <p:cNvPr id="6" name="Slide Number Placeholder 5"/>
          <p:cNvSpPr>
            <a:spLocks noGrp="1"/>
          </p:cNvSpPr>
          <p:nvPr>
            <p:ph type="sldNum" sz="quarter" idx="12"/>
          </p:nvPr>
        </p:nvSpPr>
        <p:spPr/>
        <p:txBody>
          <a:bodyPr/>
          <a:lstStyle/>
          <a:p>
            <a:fld id="{8DFBCBCA-75C9-4BD8-8C27-33BD4C35F67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1943100" y="4998720"/>
            <a:ext cx="5246370" cy="3030979"/>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1943100" y="8005315"/>
            <a:ext cx="5246370" cy="219456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5742678" y="2021430"/>
            <a:ext cx="3657600" cy="323850"/>
          </a:xfrm>
        </p:spPr>
        <p:txBody>
          <a:bodyPr/>
          <a:lstStyle/>
          <a:p>
            <a:r>
              <a:rPr lang="en-US" smtClean="0">
                <a:solidFill>
                  <a:srgbClr val="575F6D"/>
                </a:solidFill>
              </a:rPr>
              <a:t>10/11/2010</a:t>
            </a:r>
            <a:endParaRPr lang="en-US">
              <a:solidFill>
                <a:srgbClr val="575F6D"/>
              </a:solidFill>
            </a:endParaRPr>
          </a:p>
        </p:txBody>
      </p:sp>
      <p:sp>
        <p:nvSpPr>
          <p:cNvPr id="17" name="Footer Placeholder 16"/>
          <p:cNvSpPr>
            <a:spLocks noGrp="1"/>
          </p:cNvSpPr>
          <p:nvPr>
            <p:ph type="ftr" sz="quarter" idx="11"/>
          </p:nvPr>
        </p:nvSpPr>
        <p:spPr bwMode="auto">
          <a:xfrm rot="5400000">
            <a:off x="4644079" y="6834688"/>
            <a:ext cx="5852160" cy="326441"/>
          </a:xfrm>
        </p:spPr>
        <p:txBody>
          <a:bodyPr/>
          <a:lstStyle/>
          <a:p>
            <a:r>
              <a:rPr lang="en-US" smtClean="0">
                <a:solidFill>
                  <a:srgbClr val="575F6D"/>
                </a:solidFill>
              </a:rPr>
              <a:t>Profil Kelurahan Palupi</a:t>
            </a:r>
            <a:endParaRPr lang="en-US">
              <a:solidFill>
                <a:srgbClr val="575F6D"/>
              </a:solidFill>
            </a:endParaRPr>
          </a:p>
        </p:txBody>
      </p:sp>
      <p:sp>
        <p:nvSpPr>
          <p:cNvPr id="10" name="Rectangle 9"/>
          <p:cNvSpPr/>
          <p:nvPr/>
        </p:nvSpPr>
        <p:spPr bwMode="auto">
          <a:xfrm>
            <a:off x="323850" y="0"/>
            <a:ext cx="518160" cy="109728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Rectangle 11"/>
          <p:cNvSpPr/>
          <p:nvPr/>
        </p:nvSpPr>
        <p:spPr bwMode="auto">
          <a:xfrm>
            <a:off x="234886" y="0"/>
            <a:ext cx="88964" cy="109728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4" name="Rectangle 13"/>
          <p:cNvSpPr/>
          <p:nvPr/>
        </p:nvSpPr>
        <p:spPr bwMode="auto">
          <a:xfrm>
            <a:off x="842010" y="0"/>
            <a:ext cx="154591" cy="109728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9" name="Rectangle 18"/>
          <p:cNvSpPr/>
          <p:nvPr/>
        </p:nvSpPr>
        <p:spPr bwMode="auto">
          <a:xfrm>
            <a:off x="970122" y="0"/>
            <a:ext cx="195738" cy="109728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Straight Connector 10"/>
          <p:cNvSpPr>
            <a:spLocks noChangeShapeType="1"/>
          </p:cNvSpPr>
          <p:nvPr/>
        </p:nvSpPr>
        <p:spPr bwMode="auto">
          <a:xfrm>
            <a:off x="90392" y="0"/>
            <a:ext cx="0" cy="109728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8" name="Straight Connector 17"/>
          <p:cNvSpPr>
            <a:spLocks noChangeShapeType="1"/>
          </p:cNvSpPr>
          <p:nvPr/>
        </p:nvSpPr>
        <p:spPr bwMode="auto">
          <a:xfrm>
            <a:off x="777240" y="0"/>
            <a:ext cx="0" cy="109728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0" name="Straight Connector 19"/>
          <p:cNvSpPr>
            <a:spLocks noChangeShapeType="1"/>
          </p:cNvSpPr>
          <p:nvPr/>
        </p:nvSpPr>
        <p:spPr bwMode="auto">
          <a:xfrm>
            <a:off x="725995" y="0"/>
            <a:ext cx="0" cy="109728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6" name="Straight Connector 15"/>
          <p:cNvSpPr>
            <a:spLocks noChangeShapeType="1"/>
          </p:cNvSpPr>
          <p:nvPr/>
        </p:nvSpPr>
        <p:spPr bwMode="auto">
          <a:xfrm>
            <a:off x="1467644" y="0"/>
            <a:ext cx="0" cy="109728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5" name="Straight Connector 14"/>
          <p:cNvSpPr>
            <a:spLocks noChangeShapeType="1"/>
          </p:cNvSpPr>
          <p:nvPr/>
        </p:nvSpPr>
        <p:spPr bwMode="auto">
          <a:xfrm>
            <a:off x="906780" y="0"/>
            <a:ext cx="0" cy="109728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2" name="Straight Connector 21"/>
          <p:cNvSpPr>
            <a:spLocks noChangeShapeType="1"/>
          </p:cNvSpPr>
          <p:nvPr/>
        </p:nvSpPr>
        <p:spPr bwMode="auto">
          <a:xfrm>
            <a:off x="7746778" y="0"/>
            <a:ext cx="0" cy="109728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7" name="Rectangle 26"/>
          <p:cNvSpPr/>
          <p:nvPr/>
        </p:nvSpPr>
        <p:spPr bwMode="auto">
          <a:xfrm>
            <a:off x="1036320" y="0"/>
            <a:ext cx="64770" cy="109728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Oval 20"/>
          <p:cNvSpPr/>
          <p:nvPr/>
        </p:nvSpPr>
        <p:spPr bwMode="auto">
          <a:xfrm>
            <a:off x="518160" y="5486400"/>
            <a:ext cx="1101090" cy="207264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Oval 22"/>
          <p:cNvSpPr/>
          <p:nvPr/>
        </p:nvSpPr>
        <p:spPr bwMode="auto">
          <a:xfrm>
            <a:off x="1113187" y="7786803"/>
            <a:ext cx="545210" cy="1026278"/>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4" name="Oval 23"/>
          <p:cNvSpPr/>
          <p:nvPr/>
        </p:nvSpPr>
        <p:spPr bwMode="auto">
          <a:xfrm>
            <a:off x="927418" y="8801011"/>
            <a:ext cx="116586" cy="219456"/>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Oval 25"/>
          <p:cNvSpPr/>
          <p:nvPr/>
        </p:nvSpPr>
        <p:spPr bwMode="auto">
          <a:xfrm>
            <a:off x="1414577" y="9261043"/>
            <a:ext cx="233172" cy="438912"/>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5" name="Oval 24"/>
          <p:cNvSpPr/>
          <p:nvPr/>
        </p:nvSpPr>
        <p:spPr>
          <a:xfrm>
            <a:off x="1619250" y="7193280"/>
            <a:ext cx="310896" cy="585216"/>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9" name="Slide Number Placeholder 28"/>
          <p:cNvSpPr>
            <a:spLocks noGrp="1"/>
          </p:cNvSpPr>
          <p:nvPr>
            <p:ph type="sldNum" sz="quarter" idx="12"/>
          </p:nvPr>
        </p:nvSpPr>
        <p:spPr bwMode="auto">
          <a:xfrm>
            <a:off x="1126712" y="7885923"/>
            <a:ext cx="518160" cy="828038"/>
          </a:xfrm>
        </p:spPr>
        <p:txBody>
          <a:bodyPr/>
          <a:lstStyle/>
          <a:p>
            <a:fld id="{8DFBCBCA-75C9-4BD8-8C27-33BD4C35F67E}" type="slidenum">
              <a:rPr lang="en-US" smtClean="0"/>
              <a:pPr/>
              <a:t>‹#›</a:t>
            </a:fld>
            <a:endParaRPr lang="en-US"/>
          </a:p>
        </p:txBody>
      </p:sp>
    </p:spTree>
    <p:extLst>
      <p:ext uri="{BB962C8B-B14F-4D97-AF65-F5344CB8AC3E}">
        <p14:creationId xmlns:p14="http://schemas.microsoft.com/office/powerpoint/2010/main" val="96280596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388620" y="2560320"/>
            <a:ext cx="6347460" cy="7798003"/>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r>
              <a:rPr lang="en-US" smtClean="0">
                <a:solidFill>
                  <a:srgbClr val="575F6D"/>
                </a:solidFill>
              </a:rPr>
              <a:t>10/11/2010</a:t>
            </a:r>
            <a:endParaRPr lang="en-US">
              <a:solidFill>
                <a:srgbClr val="575F6D"/>
              </a:solidFill>
            </a:endParaRPr>
          </a:p>
        </p:txBody>
      </p:sp>
      <p:sp>
        <p:nvSpPr>
          <p:cNvPr id="9" name="Slide Number Placeholder 8"/>
          <p:cNvSpPr>
            <a:spLocks noGrp="1"/>
          </p:cNvSpPr>
          <p:nvPr>
            <p:ph type="sldNum" sz="quarter" idx="15"/>
          </p:nvPr>
        </p:nvSpPr>
        <p:spPr/>
        <p:txBody>
          <a:bodyPr rtlCol="0"/>
          <a:lstStyle/>
          <a:p>
            <a:fld id="{8DFBCBCA-75C9-4BD8-8C27-33BD4C35F67E}" type="slidenum">
              <a:rPr lang="en-US" smtClean="0"/>
              <a:pPr/>
              <a:t>‹#›</a:t>
            </a:fld>
            <a:endParaRPr lang="en-US"/>
          </a:p>
        </p:txBody>
      </p:sp>
      <p:sp>
        <p:nvSpPr>
          <p:cNvPr id="10" name="Footer Placeholder 9"/>
          <p:cNvSpPr>
            <a:spLocks noGrp="1"/>
          </p:cNvSpPr>
          <p:nvPr>
            <p:ph type="ftr" sz="quarter" idx="16"/>
          </p:nvPr>
        </p:nvSpPr>
        <p:spPr/>
        <p:txBody>
          <a:bodyPr rtlCol="0"/>
          <a:lstStyle/>
          <a:p>
            <a:r>
              <a:rPr lang="en-US" smtClean="0">
                <a:solidFill>
                  <a:srgbClr val="575F6D"/>
                </a:solidFill>
              </a:rPr>
              <a:t>Profil Kelurahan Palupi</a:t>
            </a:r>
            <a:endParaRPr lang="en-US">
              <a:solidFill>
                <a:srgbClr val="575F6D"/>
              </a:solidFill>
            </a:endParaRPr>
          </a:p>
        </p:txBody>
      </p:sp>
    </p:spTree>
    <p:extLst>
      <p:ext uri="{BB962C8B-B14F-4D97-AF65-F5344CB8AC3E}">
        <p14:creationId xmlns:p14="http://schemas.microsoft.com/office/powerpoint/2010/main" val="2033228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943100" y="4632960"/>
            <a:ext cx="5246370" cy="3285744"/>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943100" y="8016240"/>
            <a:ext cx="5246370" cy="219456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5741518" y="2015566"/>
            <a:ext cx="3657600" cy="323850"/>
          </a:xfrm>
        </p:spPr>
        <p:txBody>
          <a:bodyPr/>
          <a:lstStyle/>
          <a:p>
            <a:r>
              <a:rPr lang="en-US" smtClean="0">
                <a:solidFill>
                  <a:srgbClr val="FFF39D"/>
                </a:solidFill>
              </a:rPr>
              <a:t>10/11/2010</a:t>
            </a:r>
            <a:endParaRPr lang="en-US">
              <a:solidFill>
                <a:srgbClr val="FFF39D"/>
              </a:solidFill>
            </a:endParaRPr>
          </a:p>
        </p:txBody>
      </p:sp>
      <p:sp>
        <p:nvSpPr>
          <p:cNvPr id="5" name="Footer Placeholder 4"/>
          <p:cNvSpPr>
            <a:spLocks noGrp="1"/>
          </p:cNvSpPr>
          <p:nvPr>
            <p:ph type="ftr" sz="quarter" idx="11"/>
          </p:nvPr>
        </p:nvSpPr>
        <p:spPr bwMode="auto">
          <a:xfrm rot="5400000">
            <a:off x="4644238" y="6830111"/>
            <a:ext cx="5852160" cy="326441"/>
          </a:xfrm>
        </p:spPr>
        <p:txBody>
          <a:bodyPr/>
          <a:lstStyle/>
          <a:p>
            <a:r>
              <a:rPr lang="en-US" smtClean="0">
                <a:solidFill>
                  <a:srgbClr val="FFF39D"/>
                </a:solidFill>
              </a:rPr>
              <a:t>Profil Kelurahan Palupi</a:t>
            </a:r>
            <a:endParaRPr lang="en-US">
              <a:solidFill>
                <a:srgbClr val="FFF39D"/>
              </a:solidFill>
            </a:endParaRPr>
          </a:p>
        </p:txBody>
      </p:sp>
      <p:sp>
        <p:nvSpPr>
          <p:cNvPr id="9" name="Rectangle 8"/>
          <p:cNvSpPr/>
          <p:nvPr/>
        </p:nvSpPr>
        <p:spPr bwMode="auto">
          <a:xfrm>
            <a:off x="323850" y="0"/>
            <a:ext cx="518160" cy="109728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bwMode="auto">
          <a:xfrm>
            <a:off x="234886" y="0"/>
            <a:ext cx="88964" cy="109728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bwMode="auto">
          <a:xfrm>
            <a:off x="842010" y="0"/>
            <a:ext cx="154591" cy="109728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Rectangle 11"/>
          <p:cNvSpPr/>
          <p:nvPr/>
        </p:nvSpPr>
        <p:spPr bwMode="auto">
          <a:xfrm>
            <a:off x="970122" y="0"/>
            <a:ext cx="195738" cy="109728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Straight Connector 12"/>
          <p:cNvSpPr>
            <a:spLocks noChangeShapeType="1"/>
          </p:cNvSpPr>
          <p:nvPr/>
        </p:nvSpPr>
        <p:spPr bwMode="auto">
          <a:xfrm>
            <a:off x="90392" y="0"/>
            <a:ext cx="0" cy="109728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4" name="Straight Connector 13"/>
          <p:cNvSpPr>
            <a:spLocks noChangeShapeType="1"/>
          </p:cNvSpPr>
          <p:nvPr/>
        </p:nvSpPr>
        <p:spPr bwMode="auto">
          <a:xfrm>
            <a:off x="777240" y="0"/>
            <a:ext cx="0" cy="109728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5" name="Straight Connector 14"/>
          <p:cNvSpPr>
            <a:spLocks noChangeShapeType="1"/>
          </p:cNvSpPr>
          <p:nvPr/>
        </p:nvSpPr>
        <p:spPr bwMode="auto">
          <a:xfrm>
            <a:off x="725995" y="0"/>
            <a:ext cx="0" cy="109728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6" name="Straight Connector 15"/>
          <p:cNvSpPr>
            <a:spLocks noChangeShapeType="1"/>
          </p:cNvSpPr>
          <p:nvPr/>
        </p:nvSpPr>
        <p:spPr bwMode="auto">
          <a:xfrm>
            <a:off x="1467644" y="0"/>
            <a:ext cx="0" cy="109728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7" name="Straight Connector 16"/>
          <p:cNvSpPr>
            <a:spLocks noChangeShapeType="1"/>
          </p:cNvSpPr>
          <p:nvPr/>
        </p:nvSpPr>
        <p:spPr bwMode="auto">
          <a:xfrm>
            <a:off x="906780" y="0"/>
            <a:ext cx="0" cy="109728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8" name="Rectangle 17"/>
          <p:cNvSpPr/>
          <p:nvPr/>
        </p:nvSpPr>
        <p:spPr bwMode="auto">
          <a:xfrm>
            <a:off x="1036320" y="0"/>
            <a:ext cx="64770" cy="109728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9" name="Oval 18"/>
          <p:cNvSpPr/>
          <p:nvPr/>
        </p:nvSpPr>
        <p:spPr bwMode="auto">
          <a:xfrm>
            <a:off x="518160" y="5486400"/>
            <a:ext cx="1101090" cy="2072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0" name="Oval 19"/>
          <p:cNvSpPr/>
          <p:nvPr/>
        </p:nvSpPr>
        <p:spPr bwMode="auto">
          <a:xfrm>
            <a:off x="1125999" y="7786803"/>
            <a:ext cx="545210" cy="1026278"/>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Oval 20"/>
          <p:cNvSpPr/>
          <p:nvPr/>
        </p:nvSpPr>
        <p:spPr bwMode="auto">
          <a:xfrm>
            <a:off x="927418" y="8801011"/>
            <a:ext cx="116586" cy="219456"/>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2" name="Oval 21"/>
          <p:cNvSpPr/>
          <p:nvPr/>
        </p:nvSpPr>
        <p:spPr bwMode="auto">
          <a:xfrm>
            <a:off x="1414577" y="9265920"/>
            <a:ext cx="233172" cy="438912"/>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Oval 22"/>
          <p:cNvSpPr/>
          <p:nvPr/>
        </p:nvSpPr>
        <p:spPr bwMode="auto">
          <a:xfrm>
            <a:off x="1597184" y="7167821"/>
            <a:ext cx="310896" cy="585216"/>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Straight Connector 25"/>
          <p:cNvSpPr>
            <a:spLocks noChangeShapeType="1"/>
          </p:cNvSpPr>
          <p:nvPr/>
        </p:nvSpPr>
        <p:spPr bwMode="auto">
          <a:xfrm>
            <a:off x="7733252" y="0"/>
            <a:ext cx="0" cy="109728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Slide Number Placeholder 5"/>
          <p:cNvSpPr>
            <a:spLocks noGrp="1"/>
          </p:cNvSpPr>
          <p:nvPr>
            <p:ph type="sldNum" sz="quarter" idx="12"/>
          </p:nvPr>
        </p:nvSpPr>
        <p:spPr bwMode="auto">
          <a:xfrm>
            <a:off x="1139524" y="7885923"/>
            <a:ext cx="518160" cy="828038"/>
          </a:xfrm>
        </p:spPr>
        <p:txBody>
          <a:bodyPr/>
          <a:lstStyle/>
          <a:p>
            <a:fld id="{8DFBCBCA-75C9-4BD8-8C27-33BD4C35F67E}" type="slidenum">
              <a:rPr lang="en-US" smtClean="0"/>
              <a:pPr/>
              <a:t>‹#›</a:t>
            </a:fld>
            <a:endParaRPr lang="en-US"/>
          </a:p>
        </p:txBody>
      </p:sp>
    </p:spTree>
    <p:extLst>
      <p:ext uri="{BB962C8B-B14F-4D97-AF65-F5344CB8AC3E}">
        <p14:creationId xmlns:p14="http://schemas.microsoft.com/office/powerpoint/2010/main" val="114666772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r>
              <a:rPr lang="en-US" smtClean="0">
                <a:solidFill>
                  <a:srgbClr val="575F6D"/>
                </a:solidFill>
              </a:rPr>
              <a:t>10/11/2010</a:t>
            </a:r>
            <a:endParaRPr lang="en-US">
              <a:solidFill>
                <a:srgbClr val="575F6D"/>
              </a:solidFill>
            </a:endParaRPr>
          </a:p>
        </p:txBody>
      </p:sp>
      <p:sp>
        <p:nvSpPr>
          <p:cNvPr id="6" name="Footer Placeholder 5"/>
          <p:cNvSpPr>
            <a:spLocks noGrp="1"/>
          </p:cNvSpPr>
          <p:nvPr>
            <p:ph type="ftr" sz="quarter" idx="11"/>
          </p:nvPr>
        </p:nvSpPr>
        <p:spPr/>
        <p:txBody>
          <a:bodyPr/>
          <a:lstStyle/>
          <a:p>
            <a:r>
              <a:rPr lang="en-US" smtClean="0">
                <a:solidFill>
                  <a:srgbClr val="575F6D"/>
                </a:solidFill>
              </a:rPr>
              <a:t>Profil Kelurahan Palupi</a:t>
            </a:r>
            <a:endParaRPr lang="en-US">
              <a:solidFill>
                <a:srgbClr val="575F6D"/>
              </a:solidFill>
            </a:endParaRPr>
          </a:p>
        </p:txBody>
      </p:sp>
      <p:sp>
        <p:nvSpPr>
          <p:cNvPr id="7" name="Slide Number Placeholder 6"/>
          <p:cNvSpPr>
            <a:spLocks noGrp="1"/>
          </p:cNvSpPr>
          <p:nvPr>
            <p:ph type="sldNum" sz="quarter" idx="12"/>
          </p:nvPr>
        </p:nvSpPr>
        <p:spPr/>
        <p:txBody>
          <a:bodyPr/>
          <a:lstStyle/>
          <a:p>
            <a:fld id="{8DFBCBCA-75C9-4BD8-8C27-33BD4C35F67E}" type="slidenum">
              <a:rPr lang="en-US" smtClean="0"/>
              <a:pPr/>
              <a:t>‹#›</a:t>
            </a:fld>
            <a:endParaRPr lang="en-US"/>
          </a:p>
        </p:txBody>
      </p:sp>
      <p:sp>
        <p:nvSpPr>
          <p:cNvPr id="9" name="Content Placeholder 8"/>
          <p:cNvSpPr>
            <a:spLocks noGrp="1"/>
          </p:cNvSpPr>
          <p:nvPr>
            <p:ph sz="quarter" idx="1"/>
          </p:nvPr>
        </p:nvSpPr>
        <p:spPr>
          <a:xfrm>
            <a:off x="388620" y="2560320"/>
            <a:ext cx="3108960" cy="7315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3629711" y="2560320"/>
            <a:ext cx="3108960" cy="7315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9018497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8620" y="436880"/>
            <a:ext cx="6412230" cy="18288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r>
              <a:rPr lang="en-US" smtClean="0">
                <a:solidFill>
                  <a:srgbClr val="575F6D"/>
                </a:solidFill>
              </a:rPr>
              <a:t>10/11/2010</a:t>
            </a:r>
            <a:endParaRPr lang="en-US">
              <a:solidFill>
                <a:srgbClr val="575F6D"/>
              </a:solidFill>
            </a:endParaRPr>
          </a:p>
        </p:txBody>
      </p:sp>
      <p:sp>
        <p:nvSpPr>
          <p:cNvPr id="8" name="Footer Placeholder 7"/>
          <p:cNvSpPr>
            <a:spLocks noGrp="1"/>
          </p:cNvSpPr>
          <p:nvPr>
            <p:ph type="ftr" sz="quarter" idx="11"/>
          </p:nvPr>
        </p:nvSpPr>
        <p:spPr/>
        <p:txBody>
          <a:bodyPr/>
          <a:lstStyle/>
          <a:p>
            <a:r>
              <a:rPr lang="en-US" smtClean="0">
                <a:solidFill>
                  <a:srgbClr val="575F6D"/>
                </a:solidFill>
              </a:rPr>
              <a:t>Profil Kelurahan Palupi</a:t>
            </a:r>
            <a:endParaRPr lang="en-US">
              <a:solidFill>
                <a:srgbClr val="575F6D"/>
              </a:solidFill>
            </a:endParaRPr>
          </a:p>
        </p:txBody>
      </p:sp>
      <p:sp>
        <p:nvSpPr>
          <p:cNvPr id="9" name="Slide Number Placeholder 8"/>
          <p:cNvSpPr>
            <a:spLocks noGrp="1"/>
          </p:cNvSpPr>
          <p:nvPr>
            <p:ph type="sldNum" sz="quarter" idx="12"/>
          </p:nvPr>
        </p:nvSpPr>
        <p:spPr/>
        <p:txBody>
          <a:bodyPr/>
          <a:lstStyle/>
          <a:p>
            <a:fld id="{8DFBCBCA-75C9-4BD8-8C27-33BD4C35F67E}" type="slidenum">
              <a:rPr lang="en-US" smtClean="0"/>
              <a:pPr/>
              <a:t>‹#›</a:t>
            </a:fld>
            <a:endParaRPr lang="en-US"/>
          </a:p>
        </p:txBody>
      </p:sp>
      <p:sp>
        <p:nvSpPr>
          <p:cNvPr id="11" name="Content Placeholder 10"/>
          <p:cNvSpPr>
            <a:spLocks noGrp="1"/>
          </p:cNvSpPr>
          <p:nvPr>
            <p:ph sz="quarter" idx="2"/>
          </p:nvPr>
        </p:nvSpPr>
        <p:spPr>
          <a:xfrm>
            <a:off x="388620" y="3779520"/>
            <a:ext cx="3108960" cy="621792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3716179" y="3779520"/>
            <a:ext cx="3108960" cy="621792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388620" y="2511552"/>
            <a:ext cx="3108960" cy="1053389"/>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3691890" y="2511552"/>
            <a:ext cx="3108960" cy="1053389"/>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2732703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r>
              <a:rPr lang="en-US" smtClean="0">
                <a:solidFill>
                  <a:srgbClr val="575F6D"/>
                </a:solidFill>
              </a:rPr>
              <a:t>10/11/2010</a:t>
            </a:r>
            <a:endParaRPr lang="en-US">
              <a:solidFill>
                <a:srgbClr val="575F6D"/>
              </a:solidFill>
            </a:endParaRPr>
          </a:p>
        </p:txBody>
      </p:sp>
      <p:sp>
        <p:nvSpPr>
          <p:cNvPr id="7" name="Slide Number Placeholder 6"/>
          <p:cNvSpPr>
            <a:spLocks noGrp="1"/>
          </p:cNvSpPr>
          <p:nvPr>
            <p:ph type="sldNum" sz="quarter" idx="11"/>
          </p:nvPr>
        </p:nvSpPr>
        <p:spPr/>
        <p:txBody>
          <a:bodyPr rtlCol="0"/>
          <a:lstStyle/>
          <a:p>
            <a:fld id="{8DFBCBCA-75C9-4BD8-8C27-33BD4C35F67E}" type="slidenum">
              <a:rPr lang="en-US" smtClean="0"/>
              <a:pPr/>
              <a:t>‹#›</a:t>
            </a:fld>
            <a:endParaRPr lang="en-US"/>
          </a:p>
        </p:txBody>
      </p:sp>
      <p:sp>
        <p:nvSpPr>
          <p:cNvPr id="8" name="Footer Placeholder 7"/>
          <p:cNvSpPr>
            <a:spLocks noGrp="1"/>
          </p:cNvSpPr>
          <p:nvPr>
            <p:ph type="ftr" sz="quarter" idx="12"/>
          </p:nvPr>
        </p:nvSpPr>
        <p:spPr/>
        <p:txBody>
          <a:bodyPr rtlCol="0"/>
          <a:lstStyle/>
          <a:p>
            <a:r>
              <a:rPr lang="en-US" smtClean="0">
                <a:solidFill>
                  <a:srgbClr val="575F6D"/>
                </a:solidFill>
              </a:rPr>
              <a:t>Profil Kelurahan Palupi</a:t>
            </a:r>
            <a:endParaRPr lang="en-US">
              <a:solidFill>
                <a:srgbClr val="575F6D"/>
              </a:solidFill>
            </a:endParaRPr>
          </a:p>
        </p:txBody>
      </p:sp>
    </p:spTree>
    <p:extLst>
      <p:ext uri="{BB962C8B-B14F-4D97-AF65-F5344CB8AC3E}">
        <p14:creationId xmlns:p14="http://schemas.microsoft.com/office/powerpoint/2010/main" val="24905860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srgbClr val="575F6D"/>
                </a:solidFill>
              </a:rPr>
              <a:t>10/11/2010</a:t>
            </a:r>
            <a:endParaRPr lang="en-US">
              <a:solidFill>
                <a:srgbClr val="575F6D"/>
              </a:solidFill>
            </a:endParaRPr>
          </a:p>
        </p:txBody>
      </p:sp>
      <p:sp>
        <p:nvSpPr>
          <p:cNvPr id="3" name="Footer Placeholder 2"/>
          <p:cNvSpPr>
            <a:spLocks noGrp="1"/>
          </p:cNvSpPr>
          <p:nvPr>
            <p:ph type="ftr" sz="quarter" idx="11"/>
          </p:nvPr>
        </p:nvSpPr>
        <p:spPr/>
        <p:txBody>
          <a:bodyPr/>
          <a:lstStyle/>
          <a:p>
            <a:r>
              <a:rPr lang="en-US" smtClean="0">
                <a:solidFill>
                  <a:srgbClr val="575F6D"/>
                </a:solidFill>
              </a:rPr>
              <a:t>Profil Kelurahan Palupi</a:t>
            </a:r>
            <a:endParaRPr lang="en-US">
              <a:solidFill>
                <a:srgbClr val="575F6D"/>
              </a:solidFill>
            </a:endParaRPr>
          </a:p>
        </p:txBody>
      </p:sp>
      <p:sp>
        <p:nvSpPr>
          <p:cNvPr id="4" name="Slide Number Placeholder 3"/>
          <p:cNvSpPr>
            <a:spLocks noGrp="1"/>
          </p:cNvSpPr>
          <p:nvPr>
            <p:ph type="sldNum" sz="quarter" idx="12"/>
          </p:nvPr>
        </p:nvSpPr>
        <p:spPr/>
        <p:txBody>
          <a:bodyPr/>
          <a:lstStyle/>
          <a:p>
            <a:fld id="{8DFBCBCA-75C9-4BD8-8C27-33BD4C35F67E}" type="slidenum">
              <a:rPr lang="en-US" smtClean="0"/>
              <a:pPr/>
              <a:t>‹#›</a:t>
            </a:fld>
            <a:endParaRPr lang="en-US"/>
          </a:p>
        </p:txBody>
      </p:sp>
    </p:spTree>
    <p:extLst>
      <p:ext uri="{BB962C8B-B14F-4D97-AF65-F5344CB8AC3E}">
        <p14:creationId xmlns:p14="http://schemas.microsoft.com/office/powerpoint/2010/main" val="7062223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7448550" y="0"/>
            <a:ext cx="0" cy="109728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 name="Title 1"/>
          <p:cNvSpPr>
            <a:spLocks noGrp="1"/>
          </p:cNvSpPr>
          <p:nvPr>
            <p:ph type="title"/>
          </p:nvPr>
        </p:nvSpPr>
        <p:spPr>
          <a:xfrm rot="5400000">
            <a:off x="500062" y="5292090"/>
            <a:ext cx="10094976" cy="38862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790438" y="438912"/>
            <a:ext cx="1297991" cy="7973568"/>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5311140" y="0"/>
            <a:ext cx="0" cy="109728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Straight Connector 8"/>
          <p:cNvSpPr>
            <a:spLocks noChangeShapeType="1"/>
          </p:cNvSpPr>
          <p:nvPr/>
        </p:nvSpPr>
        <p:spPr bwMode="auto">
          <a:xfrm>
            <a:off x="5263452" y="0"/>
            <a:ext cx="0" cy="109728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Straight Connector 10"/>
          <p:cNvSpPr>
            <a:spLocks noChangeShapeType="1"/>
          </p:cNvSpPr>
          <p:nvPr/>
        </p:nvSpPr>
        <p:spPr bwMode="auto">
          <a:xfrm>
            <a:off x="7642860" y="0"/>
            <a:ext cx="0" cy="109728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Rectangle 11"/>
          <p:cNvSpPr/>
          <p:nvPr/>
        </p:nvSpPr>
        <p:spPr bwMode="auto">
          <a:xfrm>
            <a:off x="7513320" y="0"/>
            <a:ext cx="259080" cy="109728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Straight Connector 12"/>
          <p:cNvSpPr>
            <a:spLocks noChangeShapeType="1"/>
          </p:cNvSpPr>
          <p:nvPr/>
        </p:nvSpPr>
        <p:spPr bwMode="auto">
          <a:xfrm>
            <a:off x="7578090" y="0"/>
            <a:ext cx="0" cy="109728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4" name="Oval 13"/>
          <p:cNvSpPr/>
          <p:nvPr/>
        </p:nvSpPr>
        <p:spPr>
          <a:xfrm>
            <a:off x="6932981" y="9144000"/>
            <a:ext cx="466344" cy="877824"/>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8" name="Content Placeholder 17"/>
          <p:cNvSpPr>
            <a:spLocks noGrp="1"/>
          </p:cNvSpPr>
          <p:nvPr>
            <p:ph sz="quarter" idx="1"/>
          </p:nvPr>
        </p:nvSpPr>
        <p:spPr>
          <a:xfrm>
            <a:off x="259080" y="438912"/>
            <a:ext cx="4792980" cy="10124237"/>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r>
              <a:rPr lang="en-US" smtClean="0">
                <a:solidFill>
                  <a:srgbClr val="575F6D"/>
                </a:solidFill>
              </a:rPr>
              <a:t>10/11/2010</a:t>
            </a:r>
            <a:endParaRPr lang="en-US">
              <a:solidFill>
                <a:srgbClr val="575F6D"/>
              </a:solidFill>
            </a:endParaRPr>
          </a:p>
        </p:txBody>
      </p:sp>
      <p:sp>
        <p:nvSpPr>
          <p:cNvPr id="22" name="Slide Number Placeholder 21"/>
          <p:cNvSpPr>
            <a:spLocks noGrp="1"/>
          </p:cNvSpPr>
          <p:nvPr>
            <p:ph type="sldNum" sz="quarter" idx="15"/>
          </p:nvPr>
        </p:nvSpPr>
        <p:spPr/>
        <p:txBody>
          <a:bodyPr rtlCol="0"/>
          <a:lstStyle/>
          <a:p>
            <a:fld id="{8DFBCBCA-75C9-4BD8-8C27-33BD4C35F67E}" type="slidenum">
              <a:rPr lang="en-US" smtClean="0"/>
              <a:pPr/>
              <a:t>‹#›</a:t>
            </a:fld>
            <a:endParaRPr lang="en-US"/>
          </a:p>
        </p:txBody>
      </p:sp>
      <p:sp>
        <p:nvSpPr>
          <p:cNvPr id="23" name="Footer Placeholder 22"/>
          <p:cNvSpPr>
            <a:spLocks noGrp="1"/>
          </p:cNvSpPr>
          <p:nvPr>
            <p:ph type="ftr" sz="quarter" idx="16"/>
          </p:nvPr>
        </p:nvSpPr>
        <p:spPr/>
        <p:txBody>
          <a:bodyPr rtlCol="0"/>
          <a:lstStyle/>
          <a:p>
            <a:r>
              <a:rPr lang="en-US" smtClean="0">
                <a:solidFill>
                  <a:srgbClr val="575F6D"/>
                </a:solidFill>
              </a:rPr>
              <a:t>Profil Kelurahan Palupi</a:t>
            </a:r>
            <a:endParaRPr lang="en-US">
              <a:solidFill>
                <a:srgbClr val="575F6D"/>
              </a:solidFill>
            </a:endParaRPr>
          </a:p>
        </p:txBody>
      </p:sp>
    </p:spTree>
    <p:extLst>
      <p:ext uri="{BB962C8B-B14F-4D97-AF65-F5344CB8AC3E}">
        <p14:creationId xmlns:p14="http://schemas.microsoft.com/office/powerpoint/2010/main" val="414176319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388620" y="2560320"/>
            <a:ext cx="6347460" cy="7798003"/>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r>
              <a:rPr lang="en-US" smtClean="0"/>
              <a:t>10/11/2010</a:t>
            </a:r>
            <a:endParaRPr lang="en-US"/>
          </a:p>
        </p:txBody>
      </p:sp>
      <p:sp>
        <p:nvSpPr>
          <p:cNvPr id="9" name="Slide Number Placeholder 8"/>
          <p:cNvSpPr>
            <a:spLocks noGrp="1"/>
          </p:cNvSpPr>
          <p:nvPr>
            <p:ph type="sldNum" sz="quarter" idx="15"/>
          </p:nvPr>
        </p:nvSpPr>
        <p:spPr/>
        <p:txBody>
          <a:bodyPr rtlCol="0"/>
          <a:lstStyle/>
          <a:p>
            <a:fld id="{8DFBCBCA-75C9-4BD8-8C27-33BD4C35F67E}" type="slidenum">
              <a:rPr lang="en-US" smtClean="0"/>
              <a:pPr/>
              <a:t>‹#›</a:t>
            </a:fld>
            <a:endParaRPr lang="en-US"/>
          </a:p>
        </p:txBody>
      </p:sp>
      <p:sp>
        <p:nvSpPr>
          <p:cNvPr id="10" name="Footer Placeholder 9"/>
          <p:cNvSpPr>
            <a:spLocks noGrp="1"/>
          </p:cNvSpPr>
          <p:nvPr>
            <p:ph type="ftr" sz="quarter" idx="16"/>
          </p:nvPr>
        </p:nvSpPr>
        <p:spPr/>
        <p:txBody>
          <a:bodyPr rtlCol="0"/>
          <a:lstStyle/>
          <a:p>
            <a:r>
              <a:rPr lang="en-US" smtClean="0"/>
              <a:t>Profil Kelurahan Palupi</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7448550" y="0"/>
            <a:ext cx="0" cy="109728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Oval 12"/>
          <p:cNvSpPr/>
          <p:nvPr/>
        </p:nvSpPr>
        <p:spPr>
          <a:xfrm>
            <a:off x="6932981" y="9144000"/>
            <a:ext cx="466344" cy="877824"/>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Title 1"/>
          <p:cNvSpPr>
            <a:spLocks noGrp="1"/>
          </p:cNvSpPr>
          <p:nvPr>
            <p:ph type="title"/>
          </p:nvPr>
        </p:nvSpPr>
        <p:spPr>
          <a:xfrm rot="5400000">
            <a:off x="481603" y="5292090"/>
            <a:ext cx="10094976" cy="38862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5246370" cy="109728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5750928" y="423672"/>
            <a:ext cx="1295400" cy="7929677"/>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7642860" y="0"/>
            <a:ext cx="0" cy="109728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Rectangle 10"/>
          <p:cNvSpPr/>
          <p:nvPr/>
        </p:nvSpPr>
        <p:spPr bwMode="auto">
          <a:xfrm>
            <a:off x="7513320" y="0"/>
            <a:ext cx="259080" cy="109728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Straight Connector 11"/>
          <p:cNvSpPr>
            <a:spLocks noChangeShapeType="1"/>
          </p:cNvSpPr>
          <p:nvPr/>
        </p:nvSpPr>
        <p:spPr bwMode="auto">
          <a:xfrm>
            <a:off x="7578090" y="0"/>
            <a:ext cx="0" cy="109728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9" name="Straight Connector 18"/>
          <p:cNvSpPr>
            <a:spLocks noChangeShapeType="1"/>
          </p:cNvSpPr>
          <p:nvPr/>
        </p:nvSpPr>
        <p:spPr bwMode="auto">
          <a:xfrm>
            <a:off x="5311140" y="0"/>
            <a:ext cx="0" cy="109728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0" name="Straight Connector 19"/>
          <p:cNvSpPr>
            <a:spLocks noChangeShapeType="1"/>
          </p:cNvSpPr>
          <p:nvPr/>
        </p:nvSpPr>
        <p:spPr bwMode="auto">
          <a:xfrm>
            <a:off x="5263452" y="0"/>
            <a:ext cx="0" cy="109728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7" name="Date Placeholder 16"/>
          <p:cNvSpPr>
            <a:spLocks noGrp="1"/>
          </p:cNvSpPr>
          <p:nvPr>
            <p:ph type="dt" sz="half" idx="10"/>
          </p:nvPr>
        </p:nvSpPr>
        <p:spPr/>
        <p:txBody>
          <a:bodyPr rtlCol="0"/>
          <a:lstStyle/>
          <a:p>
            <a:r>
              <a:rPr lang="en-US" smtClean="0">
                <a:solidFill>
                  <a:srgbClr val="575F6D"/>
                </a:solidFill>
              </a:rPr>
              <a:t>10/11/2010</a:t>
            </a:r>
            <a:endParaRPr lang="en-US">
              <a:solidFill>
                <a:srgbClr val="575F6D"/>
              </a:solidFill>
            </a:endParaRPr>
          </a:p>
        </p:txBody>
      </p:sp>
      <p:sp>
        <p:nvSpPr>
          <p:cNvPr id="18" name="Slide Number Placeholder 17"/>
          <p:cNvSpPr>
            <a:spLocks noGrp="1"/>
          </p:cNvSpPr>
          <p:nvPr>
            <p:ph type="sldNum" sz="quarter" idx="11"/>
          </p:nvPr>
        </p:nvSpPr>
        <p:spPr/>
        <p:txBody>
          <a:bodyPr rtlCol="0"/>
          <a:lstStyle/>
          <a:p>
            <a:fld id="{8DFBCBCA-75C9-4BD8-8C27-33BD4C35F67E}" type="slidenum">
              <a:rPr lang="en-US" smtClean="0"/>
              <a:pPr/>
              <a:t>‹#›</a:t>
            </a:fld>
            <a:endParaRPr lang="en-US"/>
          </a:p>
        </p:txBody>
      </p:sp>
      <p:sp>
        <p:nvSpPr>
          <p:cNvPr id="21" name="Footer Placeholder 20"/>
          <p:cNvSpPr>
            <a:spLocks noGrp="1"/>
          </p:cNvSpPr>
          <p:nvPr>
            <p:ph type="ftr" sz="quarter" idx="12"/>
          </p:nvPr>
        </p:nvSpPr>
        <p:spPr/>
        <p:txBody>
          <a:bodyPr rtlCol="0"/>
          <a:lstStyle/>
          <a:p>
            <a:r>
              <a:rPr lang="en-US" smtClean="0">
                <a:solidFill>
                  <a:srgbClr val="575F6D"/>
                </a:solidFill>
              </a:rPr>
              <a:t>Profil Kelurahan Palupi</a:t>
            </a:r>
            <a:endParaRPr lang="en-US">
              <a:solidFill>
                <a:srgbClr val="575F6D"/>
              </a:solidFill>
            </a:endParaRPr>
          </a:p>
        </p:txBody>
      </p:sp>
    </p:spTree>
    <p:extLst>
      <p:ext uri="{BB962C8B-B14F-4D97-AF65-F5344CB8AC3E}">
        <p14:creationId xmlns:p14="http://schemas.microsoft.com/office/powerpoint/2010/main" val="7423278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solidFill>
                  <a:srgbClr val="575F6D"/>
                </a:solidFill>
              </a:rPr>
              <a:t>10/11/2010</a:t>
            </a:r>
            <a:endParaRPr lang="en-US">
              <a:solidFill>
                <a:srgbClr val="575F6D"/>
              </a:solidFill>
            </a:endParaRPr>
          </a:p>
        </p:txBody>
      </p:sp>
      <p:sp>
        <p:nvSpPr>
          <p:cNvPr id="5" name="Footer Placeholder 4"/>
          <p:cNvSpPr>
            <a:spLocks noGrp="1"/>
          </p:cNvSpPr>
          <p:nvPr>
            <p:ph type="ftr" sz="quarter" idx="11"/>
          </p:nvPr>
        </p:nvSpPr>
        <p:spPr/>
        <p:txBody>
          <a:bodyPr/>
          <a:lstStyle/>
          <a:p>
            <a:r>
              <a:rPr lang="en-US" smtClean="0">
                <a:solidFill>
                  <a:srgbClr val="575F6D"/>
                </a:solidFill>
              </a:rPr>
              <a:t>Profil Kelurahan Palupi</a:t>
            </a:r>
            <a:endParaRPr lang="en-US">
              <a:solidFill>
                <a:srgbClr val="575F6D"/>
              </a:solidFill>
            </a:endParaRPr>
          </a:p>
        </p:txBody>
      </p:sp>
      <p:sp>
        <p:nvSpPr>
          <p:cNvPr id="6" name="Slide Number Placeholder 5"/>
          <p:cNvSpPr>
            <a:spLocks noGrp="1"/>
          </p:cNvSpPr>
          <p:nvPr>
            <p:ph type="sldNum" sz="quarter" idx="12"/>
          </p:nvPr>
        </p:nvSpPr>
        <p:spPr/>
        <p:txBody>
          <a:bodyPr/>
          <a:lstStyle/>
          <a:p>
            <a:fld id="{8DFBCBCA-75C9-4BD8-8C27-33BD4C35F67E}" type="slidenum">
              <a:rPr lang="en-US" smtClean="0"/>
              <a:pPr/>
              <a:t>‹#›</a:t>
            </a:fld>
            <a:endParaRPr lang="en-US"/>
          </a:p>
        </p:txBody>
      </p:sp>
    </p:spTree>
    <p:extLst>
      <p:ext uri="{BB962C8B-B14F-4D97-AF65-F5344CB8AC3E}">
        <p14:creationId xmlns:p14="http://schemas.microsoft.com/office/powerpoint/2010/main" val="2953769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39423"/>
            <a:ext cx="1424940" cy="936244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388620" y="439422"/>
            <a:ext cx="5116830" cy="936244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solidFill>
                  <a:srgbClr val="575F6D"/>
                </a:solidFill>
              </a:rPr>
              <a:t>10/11/2010</a:t>
            </a:r>
            <a:endParaRPr lang="en-US">
              <a:solidFill>
                <a:srgbClr val="575F6D"/>
              </a:solidFill>
            </a:endParaRPr>
          </a:p>
        </p:txBody>
      </p:sp>
      <p:sp>
        <p:nvSpPr>
          <p:cNvPr id="5" name="Footer Placeholder 4"/>
          <p:cNvSpPr>
            <a:spLocks noGrp="1"/>
          </p:cNvSpPr>
          <p:nvPr>
            <p:ph type="ftr" sz="quarter" idx="11"/>
          </p:nvPr>
        </p:nvSpPr>
        <p:spPr/>
        <p:txBody>
          <a:bodyPr/>
          <a:lstStyle/>
          <a:p>
            <a:r>
              <a:rPr lang="en-US" smtClean="0">
                <a:solidFill>
                  <a:srgbClr val="575F6D"/>
                </a:solidFill>
              </a:rPr>
              <a:t>Profil Kelurahan Palupi</a:t>
            </a:r>
            <a:endParaRPr lang="en-US">
              <a:solidFill>
                <a:srgbClr val="575F6D"/>
              </a:solidFill>
            </a:endParaRPr>
          </a:p>
        </p:txBody>
      </p:sp>
      <p:sp>
        <p:nvSpPr>
          <p:cNvPr id="6" name="Slide Number Placeholder 5"/>
          <p:cNvSpPr>
            <a:spLocks noGrp="1"/>
          </p:cNvSpPr>
          <p:nvPr>
            <p:ph type="sldNum" sz="quarter" idx="12"/>
          </p:nvPr>
        </p:nvSpPr>
        <p:spPr/>
        <p:txBody>
          <a:bodyPr/>
          <a:lstStyle/>
          <a:p>
            <a:fld id="{8DFBCBCA-75C9-4BD8-8C27-33BD4C35F67E}" type="slidenum">
              <a:rPr lang="en-US" smtClean="0"/>
              <a:pPr/>
              <a:t>‹#›</a:t>
            </a:fld>
            <a:endParaRPr lang="en-US"/>
          </a:p>
        </p:txBody>
      </p:sp>
    </p:spTree>
    <p:extLst>
      <p:ext uri="{BB962C8B-B14F-4D97-AF65-F5344CB8AC3E}">
        <p14:creationId xmlns:p14="http://schemas.microsoft.com/office/powerpoint/2010/main" val="1389039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943100" y="4632960"/>
            <a:ext cx="5246370" cy="3285744"/>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943100" y="8016240"/>
            <a:ext cx="5246370" cy="219456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5741518" y="2015566"/>
            <a:ext cx="3657600" cy="323850"/>
          </a:xfrm>
        </p:spPr>
        <p:txBody>
          <a:bodyPr/>
          <a:lstStyle/>
          <a:p>
            <a:r>
              <a:rPr lang="en-US" smtClean="0"/>
              <a:t>10/11/2010</a:t>
            </a:r>
            <a:endParaRPr lang="en-US"/>
          </a:p>
        </p:txBody>
      </p:sp>
      <p:sp>
        <p:nvSpPr>
          <p:cNvPr id="5" name="Footer Placeholder 4"/>
          <p:cNvSpPr>
            <a:spLocks noGrp="1"/>
          </p:cNvSpPr>
          <p:nvPr>
            <p:ph type="ftr" sz="quarter" idx="11"/>
          </p:nvPr>
        </p:nvSpPr>
        <p:spPr bwMode="auto">
          <a:xfrm rot="5400000">
            <a:off x="4644238" y="6830111"/>
            <a:ext cx="5852160" cy="326441"/>
          </a:xfrm>
        </p:spPr>
        <p:txBody>
          <a:bodyPr/>
          <a:lstStyle/>
          <a:p>
            <a:r>
              <a:rPr lang="en-US" smtClean="0"/>
              <a:t>Profil Kelurahan Palupi</a:t>
            </a:r>
            <a:endParaRPr lang="en-US"/>
          </a:p>
        </p:txBody>
      </p:sp>
      <p:sp>
        <p:nvSpPr>
          <p:cNvPr id="9" name="Rectangle 8"/>
          <p:cNvSpPr/>
          <p:nvPr/>
        </p:nvSpPr>
        <p:spPr bwMode="auto">
          <a:xfrm>
            <a:off x="323850" y="0"/>
            <a:ext cx="518160" cy="109728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34886" y="0"/>
            <a:ext cx="88964" cy="109728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842010" y="0"/>
            <a:ext cx="154591" cy="109728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970122" y="0"/>
            <a:ext cx="195738" cy="109728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90392" y="0"/>
            <a:ext cx="0" cy="109728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777240" y="0"/>
            <a:ext cx="0" cy="109728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725995" y="0"/>
            <a:ext cx="0" cy="109728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467644" y="0"/>
            <a:ext cx="0" cy="109728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906780" y="0"/>
            <a:ext cx="0" cy="109728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036320" y="0"/>
            <a:ext cx="64770" cy="109728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518160" y="5486400"/>
            <a:ext cx="1101090" cy="2072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125999" y="7786803"/>
            <a:ext cx="545210" cy="1026278"/>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927418" y="8801011"/>
            <a:ext cx="116586" cy="219456"/>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414577" y="9265920"/>
            <a:ext cx="233172" cy="438912"/>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597184" y="7167821"/>
            <a:ext cx="310896" cy="585216"/>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7733252" y="0"/>
            <a:ext cx="0" cy="109728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139524" y="7885923"/>
            <a:ext cx="518160" cy="828038"/>
          </a:xfrm>
        </p:spPr>
        <p:txBody>
          <a:bodyPr/>
          <a:lstStyle/>
          <a:p>
            <a:fld id="{8DFBCBCA-75C9-4BD8-8C27-33BD4C35F67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r>
              <a:rPr lang="en-US" smtClean="0"/>
              <a:t>10/11/2010</a:t>
            </a:r>
            <a:endParaRPr lang="en-US"/>
          </a:p>
        </p:txBody>
      </p:sp>
      <p:sp>
        <p:nvSpPr>
          <p:cNvPr id="6" name="Footer Placeholder 5"/>
          <p:cNvSpPr>
            <a:spLocks noGrp="1"/>
          </p:cNvSpPr>
          <p:nvPr>
            <p:ph type="ftr" sz="quarter" idx="11"/>
          </p:nvPr>
        </p:nvSpPr>
        <p:spPr/>
        <p:txBody>
          <a:bodyPr/>
          <a:lstStyle/>
          <a:p>
            <a:r>
              <a:rPr lang="en-US" smtClean="0"/>
              <a:t>Profil Kelurahan Palupi</a:t>
            </a:r>
            <a:endParaRPr lang="en-US"/>
          </a:p>
        </p:txBody>
      </p:sp>
      <p:sp>
        <p:nvSpPr>
          <p:cNvPr id="7" name="Slide Number Placeholder 6"/>
          <p:cNvSpPr>
            <a:spLocks noGrp="1"/>
          </p:cNvSpPr>
          <p:nvPr>
            <p:ph type="sldNum" sz="quarter" idx="12"/>
          </p:nvPr>
        </p:nvSpPr>
        <p:spPr/>
        <p:txBody>
          <a:bodyPr/>
          <a:lstStyle/>
          <a:p>
            <a:fld id="{8DFBCBCA-75C9-4BD8-8C27-33BD4C35F67E}" type="slidenum">
              <a:rPr lang="en-US" smtClean="0"/>
              <a:pPr/>
              <a:t>‹#›</a:t>
            </a:fld>
            <a:endParaRPr lang="en-US"/>
          </a:p>
        </p:txBody>
      </p:sp>
      <p:sp>
        <p:nvSpPr>
          <p:cNvPr id="9" name="Content Placeholder 8"/>
          <p:cNvSpPr>
            <a:spLocks noGrp="1"/>
          </p:cNvSpPr>
          <p:nvPr>
            <p:ph sz="quarter" idx="1"/>
          </p:nvPr>
        </p:nvSpPr>
        <p:spPr>
          <a:xfrm>
            <a:off x="388620" y="2560320"/>
            <a:ext cx="3108960" cy="7315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3629711" y="2560320"/>
            <a:ext cx="3108960" cy="7315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8620" y="436880"/>
            <a:ext cx="6412230" cy="18288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r>
              <a:rPr lang="en-US" smtClean="0"/>
              <a:t>10/11/2010</a:t>
            </a:r>
            <a:endParaRPr lang="en-US"/>
          </a:p>
        </p:txBody>
      </p:sp>
      <p:sp>
        <p:nvSpPr>
          <p:cNvPr id="8" name="Footer Placeholder 7"/>
          <p:cNvSpPr>
            <a:spLocks noGrp="1"/>
          </p:cNvSpPr>
          <p:nvPr>
            <p:ph type="ftr" sz="quarter" idx="11"/>
          </p:nvPr>
        </p:nvSpPr>
        <p:spPr/>
        <p:txBody>
          <a:bodyPr/>
          <a:lstStyle/>
          <a:p>
            <a:r>
              <a:rPr lang="en-US" smtClean="0"/>
              <a:t>Profil Kelurahan Palupi</a:t>
            </a:r>
            <a:endParaRPr lang="en-US"/>
          </a:p>
        </p:txBody>
      </p:sp>
      <p:sp>
        <p:nvSpPr>
          <p:cNvPr id="9" name="Slide Number Placeholder 8"/>
          <p:cNvSpPr>
            <a:spLocks noGrp="1"/>
          </p:cNvSpPr>
          <p:nvPr>
            <p:ph type="sldNum" sz="quarter" idx="12"/>
          </p:nvPr>
        </p:nvSpPr>
        <p:spPr/>
        <p:txBody>
          <a:bodyPr/>
          <a:lstStyle/>
          <a:p>
            <a:fld id="{8DFBCBCA-75C9-4BD8-8C27-33BD4C35F67E}" type="slidenum">
              <a:rPr lang="en-US" smtClean="0"/>
              <a:pPr/>
              <a:t>‹#›</a:t>
            </a:fld>
            <a:endParaRPr lang="en-US"/>
          </a:p>
        </p:txBody>
      </p:sp>
      <p:sp>
        <p:nvSpPr>
          <p:cNvPr id="11" name="Content Placeholder 10"/>
          <p:cNvSpPr>
            <a:spLocks noGrp="1"/>
          </p:cNvSpPr>
          <p:nvPr>
            <p:ph sz="quarter" idx="2"/>
          </p:nvPr>
        </p:nvSpPr>
        <p:spPr>
          <a:xfrm>
            <a:off x="388620" y="3779520"/>
            <a:ext cx="3108960" cy="621792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3716179" y="3779520"/>
            <a:ext cx="3108960" cy="621792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388620" y="2511552"/>
            <a:ext cx="3108960" cy="1053389"/>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3691890" y="2511552"/>
            <a:ext cx="3108960" cy="1053389"/>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r>
              <a:rPr lang="en-US" smtClean="0"/>
              <a:t>10/11/2010</a:t>
            </a:r>
            <a:endParaRPr lang="en-US"/>
          </a:p>
        </p:txBody>
      </p:sp>
      <p:sp>
        <p:nvSpPr>
          <p:cNvPr id="7" name="Slide Number Placeholder 6"/>
          <p:cNvSpPr>
            <a:spLocks noGrp="1"/>
          </p:cNvSpPr>
          <p:nvPr>
            <p:ph type="sldNum" sz="quarter" idx="11"/>
          </p:nvPr>
        </p:nvSpPr>
        <p:spPr/>
        <p:txBody>
          <a:bodyPr rtlCol="0"/>
          <a:lstStyle/>
          <a:p>
            <a:fld id="{8DFBCBCA-75C9-4BD8-8C27-33BD4C35F67E}" type="slidenum">
              <a:rPr lang="en-US" smtClean="0"/>
              <a:pPr/>
              <a:t>‹#›</a:t>
            </a:fld>
            <a:endParaRPr lang="en-US"/>
          </a:p>
        </p:txBody>
      </p:sp>
      <p:sp>
        <p:nvSpPr>
          <p:cNvPr id="8" name="Footer Placeholder 7"/>
          <p:cNvSpPr>
            <a:spLocks noGrp="1"/>
          </p:cNvSpPr>
          <p:nvPr>
            <p:ph type="ftr" sz="quarter" idx="12"/>
          </p:nvPr>
        </p:nvSpPr>
        <p:spPr/>
        <p:txBody>
          <a:bodyPr rtlCol="0"/>
          <a:lstStyle/>
          <a:p>
            <a:r>
              <a:rPr lang="en-US" smtClean="0"/>
              <a:t>Profil Kelurahan Palupi</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10/11/2010</a:t>
            </a:r>
            <a:endParaRPr lang="en-US"/>
          </a:p>
        </p:txBody>
      </p:sp>
      <p:sp>
        <p:nvSpPr>
          <p:cNvPr id="3" name="Footer Placeholder 2"/>
          <p:cNvSpPr>
            <a:spLocks noGrp="1"/>
          </p:cNvSpPr>
          <p:nvPr>
            <p:ph type="ftr" sz="quarter" idx="11"/>
          </p:nvPr>
        </p:nvSpPr>
        <p:spPr/>
        <p:txBody>
          <a:bodyPr/>
          <a:lstStyle/>
          <a:p>
            <a:r>
              <a:rPr lang="en-US" smtClean="0"/>
              <a:t>Profil Kelurahan Palupi</a:t>
            </a:r>
            <a:endParaRPr lang="en-US"/>
          </a:p>
        </p:txBody>
      </p:sp>
      <p:sp>
        <p:nvSpPr>
          <p:cNvPr id="4" name="Slide Number Placeholder 3"/>
          <p:cNvSpPr>
            <a:spLocks noGrp="1"/>
          </p:cNvSpPr>
          <p:nvPr>
            <p:ph type="sldNum" sz="quarter" idx="12"/>
          </p:nvPr>
        </p:nvSpPr>
        <p:spPr/>
        <p:txBody>
          <a:bodyPr/>
          <a:lstStyle/>
          <a:p>
            <a:fld id="{8DFBCBCA-75C9-4BD8-8C27-33BD4C35F67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7448550" y="0"/>
            <a:ext cx="0" cy="109728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500062" y="5292090"/>
            <a:ext cx="10094976" cy="38862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790438" y="438912"/>
            <a:ext cx="1297991" cy="7973568"/>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5311140" y="0"/>
            <a:ext cx="0" cy="109728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5263452" y="0"/>
            <a:ext cx="0" cy="109728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7642860" y="0"/>
            <a:ext cx="0" cy="109728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7513320" y="0"/>
            <a:ext cx="259080" cy="109728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7578090" y="0"/>
            <a:ext cx="0" cy="109728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6932981" y="9144000"/>
            <a:ext cx="466344" cy="877824"/>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259080" y="438912"/>
            <a:ext cx="4792980" cy="10124237"/>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r>
              <a:rPr lang="en-US" smtClean="0"/>
              <a:t>10/11/2010</a:t>
            </a:r>
            <a:endParaRPr lang="en-US"/>
          </a:p>
        </p:txBody>
      </p:sp>
      <p:sp>
        <p:nvSpPr>
          <p:cNvPr id="22" name="Slide Number Placeholder 21"/>
          <p:cNvSpPr>
            <a:spLocks noGrp="1"/>
          </p:cNvSpPr>
          <p:nvPr>
            <p:ph type="sldNum" sz="quarter" idx="15"/>
          </p:nvPr>
        </p:nvSpPr>
        <p:spPr/>
        <p:txBody>
          <a:bodyPr rtlCol="0"/>
          <a:lstStyle/>
          <a:p>
            <a:fld id="{8DFBCBCA-75C9-4BD8-8C27-33BD4C35F67E}" type="slidenum">
              <a:rPr lang="en-US" smtClean="0"/>
              <a:pPr/>
              <a:t>‹#›</a:t>
            </a:fld>
            <a:endParaRPr lang="en-US"/>
          </a:p>
        </p:txBody>
      </p:sp>
      <p:sp>
        <p:nvSpPr>
          <p:cNvPr id="23" name="Footer Placeholder 22"/>
          <p:cNvSpPr>
            <a:spLocks noGrp="1"/>
          </p:cNvSpPr>
          <p:nvPr>
            <p:ph type="ftr" sz="quarter" idx="16"/>
          </p:nvPr>
        </p:nvSpPr>
        <p:spPr/>
        <p:txBody>
          <a:bodyPr rtlCol="0"/>
          <a:lstStyle/>
          <a:p>
            <a:r>
              <a:rPr lang="en-US" smtClean="0"/>
              <a:t>Profil Kelurahan Palupi</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7448550" y="0"/>
            <a:ext cx="0" cy="109728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6932981" y="9144000"/>
            <a:ext cx="466344" cy="877824"/>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481603" y="5292090"/>
            <a:ext cx="10094976" cy="38862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5246370" cy="109728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5750928" y="423672"/>
            <a:ext cx="1295400" cy="7929677"/>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7642860" y="0"/>
            <a:ext cx="0" cy="109728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7513320" y="0"/>
            <a:ext cx="259080" cy="109728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7578090" y="0"/>
            <a:ext cx="0" cy="109728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5311140" y="0"/>
            <a:ext cx="0" cy="109728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5263452" y="0"/>
            <a:ext cx="0" cy="109728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r>
              <a:rPr lang="en-US" smtClean="0"/>
              <a:t>10/11/2010</a:t>
            </a:r>
            <a:endParaRPr lang="en-US"/>
          </a:p>
        </p:txBody>
      </p:sp>
      <p:sp>
        <p:nvSpPr>
          <p:cNvPr id="18" name="Slide Number Placeholder 17"/>
          <p:cNvSpPr>
            <a:spLocks noGrp="1"/>
          </p:cNvSpPr>
          <p:nvPr>
            <p:ph type="sldNum" sz="quarter" idx="11"/>
          </p:nvPr>
        </p:nvSpPr>
        <p:spPr/>
        <p:txBody>
          <a:bodyPr rtlCol="0"/>
          <a:lstStyle/>
          <a:p>
            <a:fld id="{8DFBCBCA-75C9-4BD8-8C27-33BD4C35F67E}" type="slidenum">
              <a:rPr lang="en-US" smtClean="0"/>
              <a:pPr/>
              <a:t>‹#›</a:t>
            </a:fld>
            <a:endParaRPr lang="en-US"/>
          </a:p>
        </p:txBody>
      </p:sp>
      <p:sp>
        <p:nvSpPr>
          <p:cNvPr id="21" name="Footer Placeholder 20"/>
          <p:cNvSpPr>
            <a:spLocks noGrp="1"/>
          </p:cNvSpPr>
          <p:nvPr>
            <p:ph type="ftr" sz="quarter" idx="12"/>
          </p:nvPr>
        </p:nvSpPr>
        <p:spPr/>
        <p:txBody>
          <a:bodyPr rtlCol="0"/>
          <a:lstStyle/>
          <a:p>
            <a:r>
              <a:rPr lang="en-US" smtClean="0"/>
              <a:t>Profil Kelurahan Palupi</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7448550" y="0"/>
            <a:ext cx="0" cy="109728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388620" y="439421"/>
            <a:ext cx="6347460" cy="18288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88620" y="2560320"/>
            <a:ext cx="6347460" cy="779800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5696712" y="1874980"/>
            <a:ext cx="3218688" cy="326441"/>
          </a:xfrm>
          <a:prstGeom prst="rect">
            <a:avLst/>
          </a:prstGeom>
        </p:spPr>
        <p:txBody>
          <a:bodyPr vert="horz" anchor="ctr" anchorCtr="0"/>
          <a:lstStyle>
            <a:lvl1pPr algn="r" eaLnBrk="1" latinLnBrk="0" hangingPunct="1">
              <a:defRPr kumimoji="0" sz="1200">
                <a:solidFill>
                  <a:schemeClr val="tx2"/>
                </a:solidFill>
              </a:defRPr>
            </a:lvl1pPr>
          </a:lstStyle>
          <a:p>
            <a:r>
              <a:rPr lang="en-US" smtClean="0"/>
              <a:t>10/11/2010</a:t>
            </a:r>
            <a:endParaRPr lang="en-US"/>
          </a:p>
        </p:txBody>
      </p:sp>
      <p:sp>
        <p:nvSpPr>
          <p:cNvPr id="3" name="Footer Placeholder 2"/>
          <p:cNvSpPr>
            <a:spLocks noGrp="1"/>
          </p:cNvSpPr>
          <p:nvPr>
            <p:ph type="ftr" sz="quarter" idx="3"/>
          </p:nvPr>
        </p:nvSpPr>
        <p:spPr>
          <a:xfrm rot="5400000">
            <a:off x="4741508" y="6116744"/>
            <a:ext cx="5120640" cy="310896"/>
          </a:xfrm>
          <a:prstGeom prst="rect">
            <a:avLst/>
          </a:prstGeom>
        </p:spPr>
        <p:txBody>
          <a:bodyPr vert="horz" anchor="ctr" anchorCtr="0"/>
          <a:lstStyle>
            <a:lvl1pPr algn="l" eaLnBrk="1" latinLnBrk="0" hangingPunct="1">
              <a:defRPr kumimoji="0" sz="1200">
                <a:solidFill>
                  <a:schemeClr val="tx2"/>
                </a:solidFill>
              </a:defRPr>
            </a:lvl1pPr>
          </a:lstStyle>
          <a:p>
            <a:r>
              <a:rPr lang="en-US" smtClean="0"/>
              <a:t>Profil Kelurahan Palupi</a:t>
            </a:r>
            <a:endParaRPr lang="en-US"/>
          </a:p>
        </p:txBody>
      </p:sp>
      <p:sp>
        <p:nvSpPr>
          <p:cNvPr id="7" name="Straight Connector 6"/>
          <p:cNvSpPr>
            <a:spLocks noChangeShapeType="1"/>
          </p:cNvSpPr>
          <p:nvPr/>
        </p:nvSpPr>
        <p:spPr bwMode="auto">
          <a:xfrm>
            <a:off x="64770" y="0"/>
            <a:ext cx="0" cy="109728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7642860" y="0"/>
            <a:ext cx="0" cy="109728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7513320" y="0"/>
            <a:ext cx="259080" cy="109728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7578090" y="0"/>
            <a:ext cx="0" cy="109728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6932981" y="9144000"/>
            <a:ext cx="466344" cy="877824"/>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6909664" y="9174480"/>
            <a:ext cx="518160" cy="833933"/>
          </a:xfrm>
          <a:prstGeom prst="rect">
            <a:avLst/>
          </a:prstGeom>
        </p:spPr>
        <p:txBody>
          <a:bodyPr vert="horz" anchor="ctr"/>
          <a:lstStyle>
            <a:lvl1pPr algn="ctr" eaLnBrk="1" latinLnBrk="0" hangingPunct="1">
              <a:defRPr kumimoji="0" sz="1400" b="1">
                <a:solidFill>
                  <a:srgbClr val="FFFFFF"/>
                </a:solidFill>
              </a:defRPr>
            </a:lvl1pPr>
          </a:lstStyle>
          <a:p>
            <a:fld id="{8DFBCBCA-75C9-4BD8-8C27-33BD4C35F67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161" r:id="rId1"/>
    <p:sldLayoutId id="2147485162" r:id="rId2"/>
    <p:sldLayoutId id="2147485163" r:id="rId3"/>
    <p:sldLayoutId id="2147485164" r:id="rId4"/>
    <p:sldLayoutId id="2147485165" r:id="rId5"/>
    <p:sldLayoutId id="2147485166" r:id="rId6"/>
    <p:sldLayoutId id="2147485167" r:id="rId7"/>
    <p:sldLayoutId id="2147485168" r:id="rId8"/>
    <p:sldLayoutId id="2147485169" r:id="rId9"/>
    <p:sldLayoutId id="2147485170" r:id="rId10"/>
    <p:sldLayoutId id="2147485171" r:id="rId11"/>
  </p:sldLayoutIdLst>
  <p:hf hdr="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7448550" y="0"/>
            <a:ext cx="0" cy="109728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2" name="Title Placeholder 21"/>
          <p:cNvSpPr>
            <a:spLocks noGrp="1"/>
          </p:cNvSpPr>
          <p:nvPr>
            <p:ph type="title"/>
          </p:nvPr>
        </p:nvSpPr>
        <p:spPr>
          <a:xfrm>
            <a:off x="388620" y="439421"/>
            <a:ext cx="6347460" cy="18288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88620" y="2560320"/>
            <a:ext cx="6347460" cy="779800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5696712" y="1874980"/>
            <a:ext cx="3218688" cy="326441"/>
          </a:xfrm>
          <a:prstGeom prst="rect">
            <a:avLst/>
          </a:prstGeom>
        </p:spPr>
        <p:txBody>
          <a:bodyPr vert="horz" anchor="ctr" anchorCtr="0"/>
          <a:lstStyle>
            <a:lvl1pPr algn="r" eaLnBrk="1" latinLnBrk="0" hangingPunct="1">
              <a:defRPr kumimoji="0" sz="1200">
                <a:solidFill>
                  <a:schemeClr val="tx2"/>
                </a:solidFill>
              </a:defRPr>
            </a:lvl1pPr>
          </a:lstStyle>
          <a:p>
            <a:r>
              <a:rPr lang="en-US" smtClean="0">
                <a:solidFill>
                  <a:srgbClr val="575F6D"/>
                </a:solidFill>
              </a:rPr>
              <a:t>10/11/2010</a:t>
            </a:r>
            <a:endParaRPr lang="en-US">
              <a:solidFill>
                <a:srgbClr val="575F6D"/>
              </a:solidFill>
            </a:endParaRPr>
          </a:p>
        </p:txBody>
      </p:sp>
      <p:sp>
        <p:nvSpPr>
          <p:cNvPr id="3" name="Footer Placeholder 2"/>
          <p:cNvSpPr>
            <a:spLocks noGrp="1"/>
          </p:cNvSpPr>
          <p:nvPr>
            <p:ph type="ftr" sz="quarter" idx="3"/>
          </p:nvPr>
        </p:nvSpPr>
        <p:spPr>
          <a:xfrm rot="5400000">
            <a:off x="4741508" y="6116744"/>
            <a:ext cx="5120640" cy="310896"/>
          </a:xfrm>
          <a:prstGeom prst="rect">
            <a:avLst/>
          </a:prstGeom>
        </p:spPr>
        <p:txBody>
          <a:bodyPr vert="horz" anchor="ctr" anchorCtr="0"/>
          <a:lstStyle>
            <a:lvl1pPr algn="l" eaLnBrk="1" latinLnBrk="0" hangingPunct="1">
              <a:defRPr kumimoji="0" sz="1200">
                <a:solidFill>
                  <a:schemeClr val="tx2"/>
                </a:solidFill>
              </a:defRPr>
            </a:lvl1pPr>
          </a:lstStyle>
          <a:p>
            <a:r>
              <a:rPr lang="en-US" smtClean="0">
                <a:solidFill>
                  <a:srgbClr val="575F6D"/>
                </a:solidFill>
              </a:rPr>
              <a:t>Profil Kelurahan Palupi</a:t>
            </a:r>
            <a:endParaRPr lang="en-US">
              <a:solidFill>
                <a:srgbClr val="575F6D"/>
              </a:solidFill>
            </a:endParaRPr>
          </a:p>
        </p:txBody>
      </p:sp>
      <p:sp>
        <p:nvSpPr>
          <p:cNvPr id="7" name="Straight Connector 6"/>
          <p:cNvSpPr>
            <a:spLocks noChangeShapeType="1"/>
          </p:cNvSpPr>
          <p:nvPr/>
        </p:nvSpPr>
        <p:spPr bwMode="auto">
          <a:xfrm>
            <a:off x="64770" y="0"/>
            <a:ext cx="0" cy="109728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Straight Connector 8"/>
          <p:cNvSpPr>
            <a:spLocks noChangeShapeType="1"/>
          </p:cNvSpPr>
          <p:nvPr/>
        </p:nvSpPr>
        <p:spPr bwMode="auto">
          <a:xfrm>
            <a:off x="7642860" y="0"/>
            <a:ext cx="0" cy="109728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Rectangle 9"/>
          <p:cNvSpPr/>
          <p:nvPr/>
        </p:nvSpPr>
        <p:spPr bwMode="auto">
          <a:xfrm>
            <a:off x="7513320" y="0"/>
            <a:ext cx="259080" cy="109728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Straight Connector 10"/>
          <p:cNvSpPr>
            <a:spLocks noChangeShapeType="1"/>
          </p:cNvSpPr>
          <p:nvPr/>
        </p:nvSpPr>
        <p:spPr bwMode="auto">
          <a:xfrm>
            <a:off x="7578090" y="0"/>
            <a:ext cx="0" cy="109728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Oval 11"/>
          <p:cNvSpPr/>
          <p:nvPr/>
        </p:nvSpPr>
        <p:spPr>
          <a:xfrm>
            <a:off x="6932981" y="9144000"/>
            <a:ext cx="466344" cy="877824"/>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Slide Number Placeholder 22"/>
          <p:cNvSpPr>
            <a:spLocks noGrp="1"/>
          </p:cNvSpPr>
          <p:nvPr>
            <p:ph type="sldNum" sz="quarter" idx="4"/>
          </p:nvPr>
        </p:nvSpPr>
        <p:spPr>
          <a:xfrm>
            <a:off x="6909664" y="9174480"/>
            <a:ext cx="518160" cy="833933"/>
          </a:xfrm>
          <a:prstGeom prst="rect">
            <a:avLst/>
          </a:prstGeom>
        </p:spPr>
        <p:txBody>
          <a:bodyPr vert="horz" anchor="ctr"/>
          <a:lstStyle>
            <a:lvl1pPr algn="ctr" eaLnBrk="1" latinLnBrk="0" hangingPunct="1">
              <a:defRPr kumimoji="0" sz="1400" b="1">
                <a:solidFill>
                  <a:srgbClr val="FFFFFF"/>
                </a:solidFill>
              </a:defRPr>
            </a:lvl1pPr>
          </a:lstStyle>
          <a:p>
            <a:fld id="{8DFBCBCA-75C9-4BD8-8C27-33BD4C35F67E}" type="slidenum">
              <a:rPr lang="en-US" smtClean="0"/>
              <a:pPr/>
              <a:t>‹#›</a:t>
            </a:fld>
            <a:endParaRPr lang="en-US"/>
          </a:p>
        </p:txBody>
      </p:sp>
    </p:spTree>
    <p:extLst>
      <p:ext uri="{BB962C8B-B14F-4D97-AF65-F5344CB8AC3E}">
        <p14:creationId xmlns:p14="http://schemas.microsoft.com/office/powerpoint/2010/main" val="3933344653"/>
      </p:ext>
    </p:extLst>
  </p:cSld>
  <p:clrMap bg1="lt1" tx1="dk1" bg2="lt2" tx2="dk2" accent1="accent1" accent2="accent2" accent3="accent3" accent4="accent4" accent5="accent5" accent6="accent6" hlink="hlink" folHlink="folHlink"/>
  <p:sldLayoutIdLst>
    <p:sldLayoutId id="2147485173" r:id="rId1"/>
    <p:sldLayoutId id="2147485174" r:id="rId2"/>
    <p:sldLayoutId id="2147485175" r:id="rId3"/>
    <p:sldLayoutId id="2147485176" r:id="rId4"/>
    <p:sldLayoutId id="2147485177" r:id="rId5"/>
    <p:sldLayoutId id="2147485178" r:id="rId6"/>
    <p:sldLayoutId id="2147485179" r:id="rId7"/>
    <p:sldLayoutId id="2147485180" r:id="rId8"/>
    <p:sldLayoutId id="2147485181" r:id="rId9"/>
    <p:sldLayoutId id="2147485182" r:id="rId10"/>
    <p:sldLayoutId id="2147485183" r:id="rId11"/>
  </p:sldLayoutIdLst>
  <p:hf hdr="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6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jpeg"/><Relationship Id="rId7" Type="http://schemas.openxmlformats.org/officeDocument/2006/relationships/image" Target="../media/image60.jp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64.xml.rels><?xml version="1.0" encoding="UTF-8" standalone="yes"?>
<Relationships xmlns="http://schemas.openxmlformats.org/package/2006/relationships"><Relationship Id="rId8" Type="http://schemas.openxmlformats.org/officeDocument/2006/relationships/image" Target="../media/image67.jpg"/><Relationship Id="rId3" Type="http://schemas.openxmlformats.org/officeDocument/2006/relationships/image" Target="../media/image62.jpeg"/><Relationship Id="rId7" Type="http://schemas.openxmlformats.org/officeDocument/2006/relationships/image" Target="../media/image66.jp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65.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jpeg"/><Relationship Id="rId7" Type="http://schemas.openxmlformats.org/officeDocument/2006/relationships/image" Target="../media/image72.jp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jpg"/><Relationship Id="rId4" Type="http://schemas.openxmlformats.org/officeDocument/2006/relationships/image" Target="../media/image69.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3.xml"/><Relationship Id="rId1" Type="http://schemas.openxmlformats.org/officeDocument/2006/relationships/slideLayout" Target="../slideLayouts/slideLayout7.xml"/><Relationship Id="rId5" Type="http://schemas.openxmlformats.org/officeDocument/2006/relationships/image" Target="../media/image76.jpeg"/><Relationship Id="rId4" Type="http://schemas.openxmlformats.org/officeDocument/2006/relationships/image" Target="../media/image75.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34200" y="9144002"/>
            <a:ext cx="457200" cy="914398"/>
          </a:xfrm>
        </p:spPr>
        <p:txBody>
          <a:bodyPr/>
          <a:lstStyle/>
          <a:p>
            <a:pPr algn="ctr"/>
            <a:fld id="{8DFBCBCA-75C9-4BD8-8C27-33BD4C35F67E}" type="slidenum">
              <a:rPr lang="en-US" sz="2200" b="1" smtClean="0">
                <a:solidFill>
                  <a:schemeClr val="bg1"/>
                </a:solidFill>
                <a:latin typeface="Papyrus" pitchFamily="66" charset="0"/>
                <a:ea typeface="BatangChe" pitchFamily="49" charset="-127"/>
              </a:rPr>
              <a:pPr algn="ctr"/>
              <a:t>1</a:t>
            </a:fld>
            <a:endParaRPr lang="en-US" sz="2200" b="1" dirty="0">
              <a:solidFill>
                <a:schemeClr val="bg1"/>
              </a:solidFill>
              <a:latin typeface="Papyrus" pitchFamily="66" charset="0"/>
              <a:ea typeface="BatangChe" pitchFamily="49" charset="-127"/>
            </a:endParaRPr>
          </a:p>
        </p:txBody>
      </p:sp>
      <p:sp>
        <p:nvSpPr>
          <p:cNvPr id="11" name="Date Placeholder 1"/>
          <p:cNvSpPr>
            <a:spLocks noGrp="1"/>
          </p:cNvSpPr>
          <p:nvPr>
            <p:ph type="dt" sz="half" idx="10"/>
          </p:nvPr>
        </p:nvSpPr>
        <p:spPr>
          <a:xfrm rot="16200000">
            <a:off x="6531174" y="615022"/>
            <a:ext cx="1540604" cy="429752"/>
          </a:xfrm>
        </p:spPr>
        <p:txBody>
          <a:body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
        <p:nvSpPr>
          <p:cNvPr id="12" name="Footer Placeholder 2"/>
          <p:cNvSpPr txBox="1">
            <a:spLocks/>
          </p:cNvSpPr>
          <p:nvPr/>
        </p:nvSpPr>
        <p:spPr>
          <a:xfrm rot="16200000">
            <a:off x="5702952"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7" name="TextBox 6"/>
          <p:cNvSpPr txBox="1"/>
          <p:nvPr/>
        </p:nvSpPr>
        <p:spPr>
          <a:xfrm>
            <a:off x="838200" y="1219200"/>
            <a:ext cx="6019800" cy="7802136"/>
          </a:xfrm>
          <a:prstGeom prst="rect">
            <a:avLst/>
          </a:prstGeom>
          <a:noFill/>
        </p:spPr>
        <p:txBody>
          <a:bodyPr wrap="square" rtlCol="0">
            <a:spAutoFit/>
          </a:bodyPr>
          <a:lstStyle/>
          <a:p>
            <a:pPr algn="ctr"/>
            <a:r>
              <a:rPr lang="id-ID" sz="2800" dirty="0" smtClean="0">
                <a:latin typeface="Times New Roman" pitchFamily="18" charset="0"/>
                <a:cs typeface="Times New Roman" pitchFamily="18" charset="0"/>
              </a:rPr>
              <a:t>PROFIL</a:t>
            </a:r>
          </a:p>
          <a:p>
            <a:pPr algn="ctr"/>
            <a:r>
              <a:rPr lang="id-ID" sz="2800" dirty="0">
                <a:latin typeface="Times New Roman" pitchFamily="18" charset="0"/>
                <a:cs typeface="Times New Roman" pitchFamily="18" charset="0"/>
              </a:rPr>
              <a:t>KELURAHAN PALUPI</a:t>
            </a:r>
          </a:p>
          <a:p>
            <a:pPr algn="ctr"/>
            <a:r>
              <a:rPr lang="id-ID" sz="2800" dirty="0">
                <a:latin typeface="Times New Roman" pitchFamily="18" charset="0"/>
                <a:cs typeface="Times New Roman" pitchFamily="18" charset="0"/>
              </a:rPr>
              <a:t>KECAMATAN TATANGA</a:t>
            </a:r>
          </a:p>
          <a:p>
            <a:endParaRPr lang="id-ID" dirty="0" smtClean="0">
              <a:latin typeface="Times New Roman" pitchFamily="18" charset="0"/>
              <a:cs typeface="Times New Roman" pitchFamily="18" charset="0"/>
            </a:endParaRPr>
          </a:p>
          <a:p>
            <a:endParaRPr lang="id-ID" dirty="0">
              <a:latin typeface="Times New Roman" pitchFamily="18" charset="0"/>
              <a:cs typeface="Times New Roman" pitchFamily="18" charset="0"/>
            </a:endParaRPr>
          </a:p>
          <a:p>
            <a:endParaRPr lang="id-ID" dirty="0" smtClean="0">
              <a:latin typeface="Times New Roman" pitchFamily="18" charset="0"/>
              <a:cs typeface="Times New Roman" pitchFamily="18" charset="0"/>
            </a:endParaRPr>
          </a:p>
          <a:p>
            <a:endParaRPr lang="id-ID" dirty="0" smtClean="0">
              <a:latin typeface="Times New Roman" pitchFamily="18" charset="0"/>
              <a:cs typeface="Times New Roman" pitchFamily="18" charset="0"/>
            </a:endParaRPr>
          </a:p>
          <a:p>
            <a:endParaRPr lang="id-ID" dirty="0" smtClean="0">
              <a:latin typeface="Times New Roman" pitchFamily="18" charset="0"/>
              <a:cs typeface="Times New Roman" pitchFamily="18" charset="0"/>
            </a:endParaRPr>
          </a:p>
          <a:p>
            <a:endParaRPr lang="id-ID" dirty="0">
              <a:latin typeface="Times New Roman" pitchFamily="18" charset="0"/>
              <a:cs typeface="Times New Roman" pitchFamily="18" charset="0"/>
            </a:endParaRPr>
          </a:p>
          <a:p>
            <a:endParaRPr lang="id-ID" dirty="0" smtClean="0">
              <a:latin typeface="Times New Roman" pitchFamily="18" charset="0"/>
              <a:cs typeface="Times New Roman" pitchFamily="18" charset="0"/>
            </a:endParaRPr>
          </a:p>
          <a:p>
            <a:endParaRPr lang="id-ID" dirty="0">
              <a:latin typeface="Times New Roman" pitchFamily="18" charset="0"/>
              <a:cs typeface="Times New Roman" pitchFamily="18" charset="0"/>
            </a:endParaRPr>
          </a:p>
          <a:p>
            <a:endParaRPr lang="id-ID" dirty="0">
              <a:latin typeface="Times New Roman" pitchFamily="18" charset="0"/>
              <a:cs typeface="Times New Roman" pitchFamily="18" charset="0"/>
            </a:endParaRPr>
          </a:p>
          <a:p>
            <a:endParaRPr lang="id-ID" dirty="0" smtClean="0">
              <a:latin typeface="Times New Roman" pitchFamily="18" charset="0"/>
              <a:cs typeface="Times New Roman" pitchFamily="18" charset="0"/>
            </a:endParaRPr>
          </a:p>
          <a:p>
            <a:endParaRPr lang="id-ID" dirty="0">
              <a:latin typeface="Times New Roman" pitchFamily="18" charset="0"/>
              <a:cs typeface="Times New Roman" pitchFamily="18" charset="0"/>
            </a:endParaRPr>
          </a:p>
          <a:p>
            <a:endParaRPr lang="id-ID" dirty="0" smtClean="0">
              <a:latin typeface="Times New Roman" pitchFamily="18" charset="0"/>
              <a:cs typeface="Times New Roman" pitchFamily="18" charset="0"/>
            </a:endParaRPr>
          </a:p>
          <a:p>
            <a:endParaRPr lang="id-ID" dirty="0">
              <a:latin typeface="Times New Roman" pitchFamily="18" charset="0"/>
              <a:cs typeface="Times New Roman" pitchFamily="18" charset="0"/>
            </a:endParaRPr>
          </a:p>
          <a:p>
            <a:endParaRPr lang="id-ID" dirty="0" smtClean="0">
              <a:latin typeface="Times New Roman" pitchFamily="18" charset="0"/>
              <a:cs typeface="Times New Roman" pitchFamily="18" charset="0"/>
            </a:endParaRPr>
          </a:p>
          <a:p>
            <a:endParaRPr lang="id-ID" dirty="0" smtClean="0">
              <a:latin typeface="Times New Roman" pitchFamily="18" charset="0"/>
              <a:cs typeface="Times New Roman" pitchFamily="18" charset="0"/>
            </a:endParaRPr>
          </a:p>
          <a:p>
            <a:endParaRPr lang="id-ID" dirty="0" smtClean="0">
              <a:latin typeface="Times New Roman" pitchFamily="18" charset="0"/>
              <a:cs typeface="Times New Roman" pitchFamily="18" charset="0"/>
            </a:endParaRPr>
          </a:p>
          <a:p>
            <a:endParaRPr lang="id-ID" dirty="0">
              <a:latin typeface="Times New Roman" pitchFamily="18" charset="0"/>
              <a:cs typeface="Times New Roman" pitchFamily="18" charset="0"/>
            </a:endParaRPr>
          </a:p>
          <a:p>
            <a:pPr algn="ctr"/>
            <a:r>
              <a:rPr lang="id-ID" sz="2800" dirty="0" smtClean="0">
                <a:latin typeface="Times New Roman" pitchFamily="18" charset="0"/>
                <a:cs typeface="Times New Roman" pitchFamily="18" charset="0"/>
              </a:rPr>
              <a:t>TAHUN 2021</a:t>
            </a:r>
          </a:p>
          <a:p>
            <a:pPr algn="ctr"/>
            <a:endParaRPr lang="id-ID" sz="2800" dirty="0" smtClean="0">
              <a:latin typeface="Times New Roman" pitchFamily="18" charset="0"/>
              <a:cs typeface="Times New Roman" pitchFamily="18" charset="0"/>
            </a:endParaRPr>
          </a:p>
          <a:p>
            <a:endParaRPr lang="id-ID" dirty="0">
              <a:latin typeface="Times New Roman" pitchFamily="18" charset="0"/>
              <a:cs typeface="Times New Roman" pitchFamily="18" charset="0"/>
            </a:endParaRPr>
          </a:p>
          <a:p>
            <a:endParaRPr lang="id-ID" dirty="0">
              <a:latin typeface="Times New Roman" pitchFamily="18" charset="0"/>
              <a:cs typeface="Times New Roman" pitchFamily="18" charset="0"/>
            </a:endParaRPr>
          </a:p>
        </p:txBody>
      </p:sp>
      <p:pic>
        <p:nvPicPr>
          <p:cNvPr id="1026" name="Picture 2" descr="D:\logo kota pal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562350"/>
            <a:ext cx="2209800" cy="2457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863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DFBCBCA-75C9-4BD8-8C27-33BD4C35F67E}" type="slidenum">
              <a:rPr lang="en-US" smtClean="0"/>
              <a:pPr/>
              <a:t>10</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09600"/>
            <a:ext cx="3170237"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200" y="590550"/>
            <a:ext cx="3124200" cy="398145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5086350"/>
            <a:ext cx="3170237" cy="398145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86201" y="5105400"/>
            <a:ext cx="3124200" cy="3962400"/>
          </a:xfrm>
          <a:prstGeom prst="rect">
            <a:avLst/>
          </a:prstGeom>
        </p:spPr>
      </p:pic>
      <p:sp>
        <p:nvSpPr>
          <p:cNvPr id="10" name="TextBox 9"/>
          <p:cNvSpPr txBox="1"/>
          <p:nvPr/>
        </p:nvSpPr>
        <p:spPr>
          <a:xfrm>
            <a:off x="1143000" y="4114800"/>
            <a:ext cx="1752600" cy="461665"/>
          </a:xfrm>
          <a:prstGeom prst="rect">
            <a:avLst/>
          </a:prstGeom>
          <a:noFill/>
        </p:spPr>
        <p:txBody>
          <a:bodyPr wrap="square" rtlCol="0">
            <a:spAutoFit/>
          </a:bodyPr>
          <a:lstStyle/>
          <a:p>
            <a:pPr algn="ctr"/>
            <a:r>
              <a:rPr lang="id-ID" sz="1200" dirty="0" smtClean="0"/>
              <a:t>ABDUL ARIEF</a:t>
            </a:r>
          </a:p>
          <a:p>
            <a:pPr algn="ctr"/>
            <a:r>
              <a:rPr lang="id-ID" sz="1200" dirty="0" smtClean="0"/>
              <a:t>2005 - 2012</a:t>
            </a:r>
            <a:endParaRPr lang="id-ID" sz="1200" dirty="0"/>
          </a:p>
        </p:txBody>
      </p:sp>
      <p:sp>
        <p:nvSpPr>
          <p:cNvPr id="11" name="TextBox 10"/>
          <p:cNvSpPr txBox="1"/>
          <p:nvPr/>
        </p:nvSpPr>
        <p:spPr>
          <a:xfrm>
            <a:off x="4572000" y="8610600"/>
            <a:ext cx="1752600" cy="461665"/>
          </a:xfrm>
          <a:prstGeom prst="rect">
            <a:avLst/>
          </a:prstGeom>
          <a:noFill/>
        </p:spPr>
        <p:txBody>
          <a:bodyPr wrap="square" rtlCol="0">
            <a:spAutoFit/>
          </a:bodyPr>
          <a:lstStyle/>
          <a:p>
            <a:pPr algn="ctr"/>
            <a:r>
              <a:rPr lang="id-ID" sz="1200" dirty="0" smtClean="0"/>
              <a:t>MAS’ILA, S.SOS</a:t>
            </a:r>
          </a:p>
          <a:p>
            <a:pPr algn="ctr"/>
            <a:r>
              <a:rPr lang="id-ID" sz="1200" dirty="0" smtClean="0"/>
              <a:t>LURAH 2018 - 2019</a:t>
            </a:r>
            <a:endParaRPr lang="id-ID" sz="1200" dirty="0"/>
          </a:p>
        </p:txBody>
      </p:sp>
      <p:sp>
        <p:nvSpPr>
          <p:cNvPr id="12" name="TextBox 11"/>
          <p:cNvSpPr txBox="1"/>
          <p:nvPr/>
        </p:nvSpPr>
        <p:spPr>
          <a:xfrm>
            <a:off x="4648200" y="4114800"/>
            <a:ext cx="1752600" cy="461665"/>
          </a:xfrm>
          <a:prstGeom prst="rect">
            <a:avLst/>
          </a:prstGeom>
          <a:noFill/>
        </p:spPr>
        <p:txBody>
          <a:bodyPr wrap="square" rtlCol="0">
            <a:spAutoFit/>
          </a:bodyPr>
          <a:lstStyle/>
          <a:p>
            <a:pPr algn="ctr"/>
            <a:r>
              <a:rPr lang="id-ID" sz="1200" dirty="0" smtClean="0"/>
              <a:t>M. ARFAN</a:t>
            </a:r>
          </a:p>
          <a:p>
            <a:pPr algn="ctr"/>
            <a:r>
              <a:rPr lang="id-ID" sz="1200" dirty="0" smtClean="0"/>
              <a:t>LURAH 2012 - 2017</a:t>
            </a:r>
            <a:endParaRPr lang="id-ID" sz="1200" dirty="0"/>
          </a:p>
        </p:txBody>
      </p:sp>
      <p:sp>
        <p:nvSpPr>
          <p:cNvPr id="13" name="TextBox 12"/>
          <p:cNvSpPr txBox="1"/>
          <p:nvPr/>
        </p:nvSpPr>
        <p:spPr>
          <a:xfrm>
            <a:off x="990600" y="8610600"/>
            <a:ext cx="2408237" cy="461665"/>
          </a:xfrm>
          <a:prstGeom prst="rect">
            <a:avLst/>
          </a:prstGeom>
          <a:noFill/>
        </p:spPr>
        <p:txBody>
          <a:bodyPr wrap="square" rtlCol="0">
            <a:spAutoFit/>
          </a:bodyPr>
          <a:lstStyle/>
          <a:p>
            <a:pPr algn="ctr"/>
            <a:r>
              <a:rPr lang="id-ID" sz="1200" dirty="0" smtClean="0"/>
              <a:t>ISDARIANSYAH ISMAIL, SH</a:t>
            </a:r>
          </a:p>
          <a:p>
            <a:pPr algn="ctr"/>
            <a:r>
              <a:rPr lang="id-ID" sz="1200" dirty="0" smtClean="0"/>
              <a:t>LURAH 2017 - 2018</a:t>
            </a:r>
            <a:endParaRPr lang="id-ID" sz="1200" dirty="0"/>
          </a:p>
        </p:txBody>
      </p:sp>
      <p:sp>
        <p:nvSpPr>
          <p:cNvPr id="14" name="Date Placeholder 1"/>
          <p:cNvSpPr txBox="1">
            <a:spLocks/>
          </p:cNvSpPr>
          <p:nvPr/>
        </p:nvSpPr>
        <p:spPr>
          <a:xfrm rot="16200000">
            <a:off x="6558621"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
        <p:nvSpPr>
          <p:cNvPr id="15" name="Footer Placeholder 2"/>
          <p:cNvSpPr txBox="1">
            <a:spLocks/>
          </p:cNvSpPr>
          <p:nvPr/>
        </p:nvSpPr>
        <p:spPr>
          <a:xfrm rot="16200000">
            <a:off x="5702952" y="77338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val="1539283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DFBCBCA-75C9-4BD8-8C27-33BD4C35F67E}" type="slidenum">
              <a:rPr lang="en-US" smtClean="0"/>
              <a:pPr/>
              <a:t>11</a:t>
            </a:fld>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219200"/>
            <a:ext cx="2895600" cy="4305300"/>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2055" y="1200150"/>
            <a:ext cx="2859087" cy="428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038600" y="5029200"/>
            <a:ext cx="2267742" cy="461665"/>
          </a:xfrm>
          <a:prstGeom prst="rect">
            <a:avLst/>
          </a:prstGeom>
          <a:noFill/>
        </p:spPr>
        <p:txBody>
          <a:bodyPr wrap="square" rtlCol="0">
            <a:spAutoFit/>
          </a:bodyPr>
          <a:lstStyle/>
          <a:p>
            <a:pPr algn="ctr"/>
            <a:r>
              <a:rPr lang="id-ID" sz="1200" dirty="0" smtClean="0"/>
              <a:t>M. ZAKARIA, S.STP</a:t>
            </a:r>
          </a:p>
          <a:p>
            <a:pPr algn="ctr"/>
            <a:r>
              <a:rPr lang="id-ID" sz="1200" dirty="0" smtClean="0"/>
              <a:t>LURAH 2021 - SEKARANG</a:t>
            </a:r>
            <a:endParaRPr lang="id-ID" sz="1200" dirty="0"/>
          </a:p>
        </p:txBody>
      </p:sp>
      <p:sp>
        <p:nvSpPr>
          <p:cNvPr id="6" name="TextBox 5"/>
          <p:cNvSpPr txBox="1"/>
          <p:nvPr/>
        </p:nvSpPr>
        <p:spPr>
          <a:xfrm>
            <a:off x="685800" y="5029200"/>
            <a:ext cx="2267742" cy="461665"/>
          </a:xfrm>
          <a:prstGeom prst="rect">
            <a:avLst/>
          </a:prstGeom>
          <a:noFill/>
        </p:spPr>
        <p:txBody>
          <a:bodyPr wrap="square" rtlCol="0">
            <a:spAutoFit/>
          </a:bodyPr>
          <a:lstStyle/>
          <a:p>
            <a:pPr algn="ctr"/>
            <a:r>
              <a:rPr lang="id-ID" sz="1200" dirty="0" smtClean="0"/>
              <a:t>MANSYUR, S.SOS</a:t>
            </a:r>
          </a:p>
          <a:p>
            <a:pPr algn="ctr"/>
            <a:r>
              <a:rPr lang="id-ID" sz="1200" dirty="0" smtClean="0"/>
              <a:t>LURAH 2020 - 2021</a:t>
            </a:r>
            <a:endParaRPr lang="id-ID" sz="1200" dirty="0"/>
          </a:p>
        </p:txBody>
      </p:sp>
      <p:sp>
        <p:nvSpPr>
          <p:cNvPr id="7" name="Date Placeholder 1"/>
          <p:cNvSpPr txBox="1">
            <a:spLocks/>
          </p:cNvSpPr>
          <p:nvPr/>
        </p:nvSpPr>
        <p:spPr>
          <a:xfrm rot="16200000">
            <a:off x="6558621"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
        <p:nvSpPr>
          <p:cNvPr id="9" name="Footer Placeholder 2"/>
          <p:cNvSpPr txBox="1">
            <a:spLocks/>
          </p:cNvSpPr>
          <p:nvPr/>
        </p:nvSpPr>
        <p:spPr>
          <a:xfrm rot="16200000">
            <a:off x="5702952"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val="683559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DFBCBCA-75C9-4BD8-8C27-33BD4C35F67E}" type="slidenum">
              <a:rPr lang="en-US" smtClean="0"/>
              <a:pPr/>
              <a:t>12</a:t>
            </a:fld>
            <a:endParaRPr lang="en-US"/>
          </a:p>
        </p:txBody>
      </p:sp>
      <p:sp>
        <p:nvSpPr>
          <p:cNvPr id="6" name="Title 5"/>
          <p:cNvSpPr txBox="1">
            <a:spLocks noGrp="1"/>
          </p:cNvSpPr>
          <p:nvPr>
            <p:ph type="title"/>
          </p:nvPr>
        </p:nvSpPr>
        <p:spPr>
          <a:xfrm>
            <a:off x="464820" y="668923"/>
            <a:ext cx="6164580" cy="6251524"/>
          </a:xfrm>
          <a:prstGeom prst="rect">
            <a:avLst/>
          </a:prstGeom>
          <a:noFill/>
        </p:spPr>
        <p:txBody>
          <a:bodyPr wrap="square" lIns="95064" tIns="47532" rIns="95064" bIns="47532" rtlCol="0">
            <a:spAutoFit/>
          </a:bodyPr>
          <a:lstStyle/>
          <a:p>
            <a:pPr indent="465138" defTabSz="465138"/>
            <a:r>
              <a:rPr lang="en-US" sz="2900" b="1" dirty="0" smtClean="0">
                <a:solidFill>
                  <a:schemeClr val="tx1"/>
                </a:solidFill>
                <a:latin typeface="Cambria" pitchFamily="18" charset="0"/>
              </a:rPr>
              <a:t>1. GEOGRAFI</a:t>
            </a:r>
            <a:r>
              <a:rPr lang="en-US" sz="2900" b="1" dirty="0">
                <a:solidFill>
                  <a:schemeClr val="tx1"/>
                </a:solidFill>
                <a:latin typeface="Cambria" pitchFamily="18" charset="0"/>
              </a:rPr>
              <a:t/>
            </a:r>
            <a:br>
              <a:rPr lang="en-US" sz="2900" b="1" dirty="0">
                <a:solidFill>
                  <a:schemeClr val="tx1"/>
                </a:solidFill>
                <a:latin typeface="Cambria" pitchFamily="18" charset="0"/>
              </a:rPr>
            </a:br>
            <a:r>
              <a:rPr lang="en-US" sz="2900" b="1" dirty="0" smtClean="0">
                <a:solidFill>
                  <a:schemeClr val="tx1"/>
                </a:solidFill>
                <a:latin typeface="Cambria" pitchFamily="18" charset="0"/>
              </a:rPr>
              <a:t>	</a:t>
            </a:r>
            <a:r>
              <a:rPr lang="en-US" sz="1800" dirty="0" smtClean="0">
                <a:solidFill>
                  <a:schemeClr val="tx1"/>
                </a:solidFill>
                <a:latin typeface="Cambria" pitchFamily="18" charset="0"/>
              </a:rPr>
              <a:t>Wilayah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Palupi</a:t>
            </a:r>
            <a:r>
              <a:rPr lang="en-US" sz="1800" dirty="0">
                <a:solidFill>
                  <a:schemeClr val="tx1"/>
                </a:solidFill>
                <a:latin typeface="Cambria" pitchFamily="18" charset="0"/>
              </a:rPr>
              <a:t> </a:t>
            </a:r>
            <a:r>
              <a:rPr lang="en-US" sz="1800" dirty="0" err="1">
                <a:solidFill>
                  <a:schemeClr val="tx1"/>
                </a:solidFill>
                <a:latin typeface="Cambria" pitchFamily="18" charset="0"/>
              </a:rPr>
              <a:t>memiliki</a:t>
            </a:r>
            <a:r>
              <a:rPr lang="en-US" sz="1800" dirty="0">
                <a:solidFill>
                  <a:schemeClr val="tx1"/>
                </a:solidFill>
                <a:latin typeface="Cambria" pitchFamily="18" charset="0"/>
              </a:rPr>
              <a:t> </a:t>
            </a:r>
            <a:r>
              <a:rPr lang="en-US" sz="1800" dirty="0" err="1">
                <a:solidFill>
                  <a:schemeClr val="tx1"/>
                </a:solidFill>
                <a:latin typeface="Cambria" pitchFamily="18" charset="0"/>
              </a:rPr>
              <a:t>luas</a:t>
            </a:r>
            <a:r>
              <a:rPr lang="en-US" sz="1800" dirty="0">
                <a:solidFill>
                  <a:schemeClr val="tx1"/>
                </a:solidFill>
                <a:latin typeface="Cambria" pitchFamily="18" charset="0"/>
              </a:rPr>
              <a:t> </a:t>
            </a:r>
            <a:r>
              <a:rPr lang="en-US" sz="1800" dirty="0" err="1">
                <a:solidFill>
                  <a:schemeClr val="tx1"/>
                </a:solidFill>
                <a:latin typeface="Cambria" pitchFamily="18" charset="0"/>
              </a:rPr>
              <a:t>lahan</a:t>
            </a:r>
            <a:r>
              <a:rPr lang="en-US" sz="1800" dirty="0">
                <a:solidFill>
                  <a:schemeClr val="tx1"/>
                </a:solidFill>
                <a:latin typeface="Cambria" pitchFamily="18" charset="0"/>
              </a:rPr>
              <a:t> </a:t>
            </a:r>
            <a:r>
              <a:rPr lang="en-US" sz="1800" dirty="0" err="1">
                <a:solidFill>
                  <a:schemeClr val="tx1"/>
                </a:solidFill>
                <a:latin typeface="Cambria" pitchFamily="18" charset="0"/>
              </a:rPr>
              <a:t>sebanyak</a:t>
            </a:r>
            <a:r>
              <a:rPr lang="en-US" sz="1800" dirty="0">
                <a:solidFill>
                  <a:schemeClr val="tx1"/>
                </a:solidFill>
                <a:latin typeface="Cambria" pitchFamily="18" charset="0"/>
              </a:rPr>
              <a:t> 116.8 Ha, </a:t>
            </a:r>
            <a:r>
              <a:rPr lang="en-US" sz="1800" dirty="0" err="1">
                <a:solidFill>
                  <a:schemeClr val="tx1"/>
                </a:solidFill>
                <a:latin typeface="Cambria" pitchFamily="18" charset="0"/>
              </a:rPr>
              <a:t>dengan</a:t>
            </a:r>
            <a:r>
              <a:rPr lang="en-US" sz="1800" dirty="0">
                <a:solidFill>
                  <a:schemeClr val="tx1"/>
                </a:solidFill>
                <a:latin typeface="Cambria" pitchFamily="18" charset="0"/>
              </a:rPr>
              <a:t> </a:t>
            </a:r>
            <a:r>
              <a:rPr lang="en-US" sz="1800" dirty="0" err="1">
                <a:solidFill>
                  <a:schemeClr val="tx1"/>
                </a:solidFill>
                <a:latin typeface="Cambria" pitchFamily="18" charset="0"/>
              </a:rPr>
              <a:t>ketinggian</a:t>
            </a:r>
            <a:r>
              <a:rPr lang="en-US" sz="1800" dirty="0">
                <a:solidFill>
                  <a:schemeClr val="tx1"/>
                </a:solidFill>
                <a:latin typeface="Cambria" pitchFamily="18" charset="0"/>
              </a:rPr>
              <a:t> </a:t>
            </a:r>
            <a:r>
              <a:rPr lang="en-US" sz="1800" dirty="0" err="1">
                <a:solidFill>
                  <a:schemeClr val="tx1"/>
                </a:solidFill>
                <a:latin typeface="Cambria" pitchFamily="18" charset="0"/>
              </a:rPr>
              <a:t>berada</a:t>
            </a:r>
            <a:r>
              <a:rPr lang="en-US" sz="1800" dirty="0">
                <a:solidFill>
                  <a:schemeClr val="tx1"/>
                </a:solidFill>
                <a:latin typeface="Cambria" pitchFamily="18" charset="0"/>
              </a:rPr>
              <a:t> </a:t>
            </a:r>
            <a:r>
              <a:rPr lang="en-US" sz="1800" dirty="0" err="1">
                <a:solidFill>
                  <a:schemeClr val="tx1"/>
                </a:solidFill>
                <a:latin typeface="Cambria" pitchFamily="18" charset="0"/>
              </a:rPr>
              <a:t>pada</a:t>
            </a:r>
            <a:r>
              <a:rPr lang="en-US" sz="1800" dirty="0">
                <a:solidFill>
                  <a:schemeClr val="tx1"/>
                </a:solidFill>
                <a:latin typeface="Cambria" pitchFamily="18" charset="0"/>
              </a:rPr>
              <a:t> 150 m di </a:t>
            </a:r>
            <a:r>
              <a:rPr lang="en-US" sz="1800" dirty="0" err="1">
                <a:solidFill>
                  <a:schemeClr val="tx1"/>
                </a:solidFill>
                <a:latin typeface="Cambria" pitchFamily="18" charset="0"/>
              </a:rPr>
              <a:t>atas</a:t>
            </a:r>
            <a:r>
              <a:rPr lang="en-US" sz="1800" dirty="0">
                <a:solidFill>
                  <a:schemeClr val="tx1"/>
                </a:solidFill>
                <a:latin typeface="Cambria" pitchFamily="18" charset="0"/>
              </a:rPr>
              <a:t> </a:t>
            </a:r>
            <a:r>
              <a:rPr lang="en-US" sz="1800" dirty="0" err="1">
                <a:solidFill>
                  <a:schemeClr val="tx1"/>
                </a:solidFill>
                <a:latin typeface="Cambria" pitchFamily="18" charset="0"/>
              </a:rPr>
              <a:t>permukaan</a:t>
            </a:r>
            <a:r>
              <a:rPr lang="en-US" sz="1800" dirty="0">
                <a:solidFill>
                  <a:schemeClr val="tx1"/>
                </a:solidFill>
                <a:latin typeface="Cambria" pitchFamily="18" charset="0"/>
              </a:rPr>
              <a:t> </a:t>
            </a:r>
            <a:r>
              <a:rPr lang="en-US" sz="1800" dirty="0" err="1">
                <a:solidFill>
                  <a:schemeClr val="tx1"/>
                </a:solidFill>
                <a:latin typeface="Cambria" pitchFamily="18" charset="0"/>
              </a:rPr>
              <a:t>Laut</a:t>
            </a:r>
            <a:r>
              <a:rPr lang="en-US" sz="1800" dirty="0">
                <a:solidFill>
                  <a:schemeClr val="tx1"/>
                </a:solidFill>
                <a:latin typeface="Cambria" pitchFamily="18" charset="0"/>
              </a:rPr>
              <a:t>. Rata-rata </a:t>
            </a:r>
            <a:r>
              <a:rPr lang="en-US" sz="1800" dirty="0" err="1">
                <a:solidFill>
                  <a:schemeClr val="tx1"/>
                </a:solidFill>
                <a:latin typeface="Cambria" pitchFamily="18" charset="0"/>
              </a:rPr>
              <a:t>suhu</a:t>
            </a:r>
            <a:r>
              <a:rPr lang="en-US" sz="1800" dirty="0">
                <a:solidFill>
                  <a:schemeClr val="tx1"/>
                </a:solidFill>
                <a:latin typeface="Cambria" pitchFamily="18" charset="0"/>
              </a:rPr>
              <a:t> </a:t>
            </a:r>
            <a:r>
              <a:rPr lang="en-US" sz="1800" dirty="0" err="1">
                <a:solidFill>
                  <a:schemeClr val="tx1"/>
                </a:solidFill>
                <a:latin typeface="Cambria" pitchFamily="18" charset="0"/>
              </a:rPr>
              <a:t>udara</a:t>
            </a:r>
            <a:r>
              <a:rPr lang="en-US" sz="1800" dirty="0">
                <a:solidFill>
                  <a:schemeClr val="tx1"/>
                </a:solidFill>
                <a:latin typeface="Cambria" pitchFamily="18" charset="0"/>
              </a:rPr>
              <a:t> </a:t>
            </a:r>
            <a:r>
              <a:rPr lang="en-US" sz="1800" dirty="0" err="1">
                <a:solidFill>
                  <a:schemeClr val="tx1"/>
                </a:solidFill>
                <a:latin typeface="Cambria" pitchFamily="18" charset="0"/>
              </a:rPr>
              <a:t>mencapai</a:t>
            </a:r>
            <a:r>
              <a:rPr lang="en-US" sz="1800" dirty="0">
                <a:solidFill>
                  <a:schemeClr val="tx1"/>
                </a:solidFill>
                <a:latin typeface="Cambria" pitchFamily="18" charset="0"/>
              </a:rPr>
              <a:t> 25–28°c, </a:t>
            </a:r>
            <a:r>
              <a:rPr lang="en-US" sz="1800" dirty="0" err="1">
                <a:solidFill>
                  <a:schemeClr val="tx1"/>
                </a:solidFill>
                <a:latin typeface="Cambria" pitchFamily="18" charset="0"/>
              </a:rPr>
              <a:t>tekanan</a:t>
            </a:r>
            <a:r>
              <a:rPr lang="en-US" sz="1800" dirty="0">
                <a:solidFill>
                  <a:schemeClr val="tx1"/>
                </a:solidFill>
                <a:latin typeface="Cambria" pitchFamily="18" charset="0"/>
              </a:rPr>
              <a:t> </a:t>
            </a:r>
            <a:r>
              <a:rPr lang="en-US" sz="1800" dirty="0" err="1">
                <a:solidFill>
                  <a:schemeClr val="tx1"/>
                </a:solidFill>
                <a:latin typeface="Cambria" pitchFamily="18" charset="0"/>
              </a:rPr>
              <a:t>udara</a:t>
            </a:r>
            <a:r>
              <a:rPr lang="en-US" sz="1800" dirty="0">
                <a:solidFill>
                  <a:schemeClr val="tx1"/>
                </a:solidFill>
                <a:latin typeface="Cambria" pitchFamily="18" charset="0"/>
              </a:rPr>
              <a:t> 1013–1015 </a:t>
            </a:r>
            <a:r>
              <a:rPr lang="en-US" sz="1800" dirty="0" err="1">
                <a:solidFill>
                  <a:schemeClr val="tx1"/>
                </a:solidFill>
                <a:latin typeface="Cambria" pitchFamily="18" charset="0"/>
              </a:rPr>
              <a:t>mb</a:t>
            </a:r>
            <a:r>
              <a:rPr lang="en-US" sz="1800" dirty="0">
                <a:solidFill>
                  <a:schemeClr val="tx1"/>
                </a:solidFill>
                <a:latin typeface="Cambria" pitchFamily="18" charset="0"/>
              </a:rPr>
              <a:t>, </a:t>
            </a:r>
            <a:r>
              <a:rPr lang="en-US" sz="1800" dirty="0" err="1">
                <a:solidFill>
                  <a:schemeClr val="tx1"/>
                </a:solidFill>
                <a:latin typeface="Cambria" pitchFamily="18" charset="0"/>
              </a:rPr>
              <a:t>kelembaban</a:t>
            </a:r>
            <a:r>
              <a:rPr lang="en-US" sz="1800" dirty="0">
                <a:solidFill>
                  <a:schemeClr val="tx1"/>
                </a:solidFill>
                <a:latin typeface="Cambria" pitchFamily="18" charset="0"/>
              </a:rPr>
              <a:t> </a:t>
            </a:r>
            <a:r>
              <a:rPr lang="en-US" sz="1800" dirty="0" err="1">
                <a:solidFill>
                  <a:schemeClr val="tx1"/>
                </a:solidFill>
                <a:latin typeface="Cambria" pitchFamily="18" charset="0"/>
              </a:rPr>
              <a:t>udara</a:t>
            </a:r>
            <a:r>
              <a:rPr lang="en-US" sz="1800" dirty="0">
                <a:solidFill>
                  <a:schemeClr val="tx1"/>
                </a:solidFill>
                <a:latin typeface="Cambria" pitchFamily="18" charset="0"/>
              </a:rPr>
              <a:t> 69–79 %, </a:t>
            </a:r>
            <a:r>
              <a:rPr lang="en-US" sz="1800" dirty="0" err="1">
                <a:solidFill>
                  <a:schemeClr val="tx1"/>
                </a:solidFill>
                <a:latin typeface="Cambria" pitchFamily="18" charset="0"/>
              </a:rPr>
              <a:t>penyinaran</a:t>
            </a:r>
            <a:r>
              <a:rPr lang="en-US" sz="1800" dirty="0">
                <a:solidFill>
                  <a:schemeClr val="tx1"/>
                </a:solidFill>
                <a:latin typeface="Cambria" pitchFamily="18" charset="0"/>
              </a:rPr>
              <a:t> </a:t>
            </a:r>
            <a:r>
              <a:rPr lang="en-US" sz="1800" dirty="0" err="1">
                <a:solidFill>
                  <a:schemeClr val="tx1"/>
                </a:solidFill>
                <a:latin typeface="Cambria" pitchFamily="18" charset="0"/>
              </a:rPr>
              <a:t>matahari</a:t>
            </a:r>
            <a:r>
              <a:rPr lang="en-US" sz="1800" dirty="0">
                <a:solidFill>
                  <a:schemeClr val="tx1"/>
                </a:solidFill>
                <a:latin typeface="Cambria" pitchFamily="18" charset="0"/>
              </a:rPr>
              <a:t> 45–70 %, </a:t>
            </a:r>
            <a:r>
              <a:rPr lang="en-US" sz="1800" dirty="0" err="1">
                <a:solidFill>
                  <a:schemeClr val="tx1"/>
                </a:solidFill>
                <a:latin typeface="Cambria" pitchFamily="18" charset="0"/>
              </a:rPr>
              <a:t>curah</a:t>
            </a:r>
            <a:r>
              <a:rPr lang="en-US" sz="1800" dirty="0">
                <a:solidFill>
                  <a:schemeClr val="tx1"/>
                </a:solidFill>
                <a:latin typeface="Cambria" pitchFamily="18" charset="0"/>
              </a:rPr>
              <a:t> </a:t>
            </a:r>
            <a:r>
              <a:rPr lang="en-US" sz="1800" dirty="0" err="1">
                <a:solidFill>
                  <a:schemeClr val="tx1"/>
                </a:solidFill>
                <a:latin typeface="Cambria" pitchFamily="18" charset="0"/>
              </a:rPr>
              <a:t>hujan</a:t>
            </a:r>
            <a:r>
              <a:rPr lang="en-US" sz="1800" dirty="0">
                <a:solidFill>
                  <a:schemeClr val="tx1"/>
                </a:solidFill>
                <a:latin typeface="Cambria" pitchFamily="18" charset="0"/>
              </a:rPr>
              <a:t> 2–7 mm, </a:t>
            </a:r>
            <a:r>
              <a:rPr lang="en-US" sz="1800" dirty="0" err="1">
                <a:solidFill>
                  <a:schemeClr val="tx1"/>
                </a:solidFill>
                <a:latin typeface="Cambria" pitchFamily="18" charset="0"/>
              </a:rPr>
              <a:t>kecepatan</a:t>
            </a:r>
            <a:r>
              <a:rPr lang="en-US" sz="1800" dirty="0">
                <a:solidFill>
                  <a:schemeClr val="tx1"/>
                </a:solidFill>
                <a:latin typeface="Cambria" pitchFamily="18" charset="0"/>
              </a:rPr>
              <a:t> </a:t>
            </a:r>
            <a:r>
              <a:rPr lang="en-US" sz="1800" dirty="0" err="1">
                <a:solidFill>
                  <a:schemeClr val="tx1"/>
                </a:solidFill>
                <a:latin typeface="Cambria" pitchFamily="18" charset="0"/>
              </a:rPr>
              <a:t>angin</a:t>
            </a:r>
            <a:r>
              <a:rPr lang="en-US" sz="1800" dirty="0">
                <a:solidFill>
                  <a:schemeClr val="tx1"/>
                </a:solidFill>
                <a:latin typeface="Cambria" pitchFamily="18" charset="0"/>
              </a:rPr>
              <a:t> 6–7 knots, </a:t>
            </a:r>
            <a:r>
              <a:rPr lang="en-US" sz="1800" dirty="0" err="1">
                <a:solidFill>
                  <a:schemeClr val="tx1"/>
                </a:solidFill>
                <a:latin typeface="Cambria" pitchFamily="18" charset="0"/>
              </a:rPr>
              <a:t>dengan</a:t>
            </a:r>
            <a:r>
              <a:rPr lang="en-US" sz="1800" dirty="0">
                <a:solidFill>
                  <a:schemeClr val="tx1"/>
                </a:solidFill>
                <a:latin typeface="Cambria" pitchFamily="18" charset="0"/>
              </a:rPr>
              <a:t> </a:t>
            </a:r>
            <a:r>
              <a:rPr lang="en-US" sz="1800" dirty="0" err="1">
                <a:solidFill>
                  <a:schemeClr val="tx1"/>
                </a:solidFill>
                <a:latin typeface="Cambria" pitchFamily="18" charset="0"/>
              </a:rPr>
              <a:t>angin</a:t>
            </a:r>
            <a:r>
              <a:rPr lang="en-US" sz="1800" dirty="0">
                <a:solidFill>
                  <a:schemeClr val="tx1"/>
                </a:solidFill>
                <a:latin typeface="Cambria" pitchFamily="18" charset="0"/>
              </a:rPr>
              <a:t> </a:t>
            </a:r>
            <a:r>
              <a:rPr lang="en-US" sz="1800" dirty="0" err="1">
                <a:solidFill>
                  <a:schemeClr val="tx1"/>
                </a:solidFill>
                <a:latin typeface="Cambria" pitchFamily="18" charset="0"/>
              </a:rPr>
              <a:t>terbanyak</a:t>
            </a:r>
            <a:r>
              <a:rPr lang="en-US" sz="1800" dirty="0">
                <a:solidFill>
                  <a:schemeClr val="tx1"/>
                </a:solidFill>
                <a:latin typeface="Cambria" pitchFamily="18" charset="0"/>
              </a:rPr>
              <a:t> </a:t>
            </a:r>
            <a:r>
              <a:rPr lang="en-US" sz="1800" dirty="0" err="1">
                <a:solidFill>
                  <a:schemeClr val="tx1"/>
                </a:solidFill>
                <a:latin typeface="Cambria" pitchFamily="18" charset="0"/>
              </a:rPr>
              <a:t>dari</a:t>
            </a:r>
            <a:r>
              <a:rPr lang="en-US" sz="1800" dirty="0">
                <a:solidFill>
                  <a:schemeClr val="tx1"/>
                </a:solidFill>
                <a:latin typeface="Cambria" pitchFamily="18" charset="0"/>
              </a:rPr>
              <a:t> </a:t>
            </a:r>
            <a:r>
              <a:rPr lang="en-US" sz="1800" dirty="0" err="1">
                <a:solidFill>
                  <a:schemeClr val="tx1"/>
                </a:solidFill>
                <a:latin typeface="Cambria" pitchFamily="18" charset="0"/>
              </a:rPr>
              <a:t>arah</a:t>
            </a:r>
            <a:r>
              <a:rPr lang="en-US" sz="1800" dirty="0">
                <a:solidFill>
                  <a:schemeClr val="tx1"/>
                </a:solidFill>
                <a:latin typeface="Cambria" pitchFamily="18" charset="0"/>
              </a:rPr>
              <a:t> Barat </a:t>
            </a:r>
            <a:r>
              <a:rPr lang="en-US" sz="1800" dirty="0" err="1">
                <a:solidFill>
                  <a:schemeClr val="tx1"/>
                </a:solidFill>
                <a:latin typeface="Cambria" pitchFamily="18" charset="0"/>
              </a:rPr>
              <a:t>Laut</a:t>
            </a:r>
            <a:r>
              <a:rPr lang="en-US" sz="1800" dirty="0">
                <a:solidFill>
                  <a:schemeClr val="tx1"/>
                </a:solidFill>
                <a:latin typeface="Cambria" pitchFamily="18" charset="0"/>
              </a:rPr>
              <a:t>. </a:t>
            </a:r>
            <a:br>
              <a:rPr lang="en-US" sz="1800" dirty="0">
                <a:solidFill>
                  <a:schemeClr val="tx1"/>
                </a:solidFill>
                <a:latin typeface="Cambria" pitchFamily="18" charset="0"/>
              </a:rPr>
            </a:br>
            <a:r>
              <a:rPr lang="en-US" sz="1800" dirty="0">
                <a:solidFill>
                  <a:schemeClr val="tx1"/>
                </a:solidFill>
                <a:latin typeface="Cambria" pitchFamily="18" charset="0"/>
              </a:rPr>
              <a:t>	Batas Wilayah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Palupi</a:t>
            </a:r>
            <a:r>
              <a:rPr lang="en-US" sz="1800" dirty="0">
                <a:solidFill>
                  <a:schemeClr val="tx1"/>
                </a:solidFill>
                <a:latin typeface="Cambria" pitchFamily="18" charset="0"/>
              </a:rPr>
              <a:t> </a:t>
            </a:r>
            <a:r>
              <a:rPr lang="en-US" sz="1800" dirty="0" err="1">
                <a:solidFill>
                  <a:schemeClr val="tx1"/>
                </a:solidFill>
                <a:latin typeface="Cambria" pitchFamily="18" charset="0"/>
              </a:rPr>
              <a:t>adalah</a:t>
            </a:r>
            <a:r>
              <a:rPr lang="en-US" sz="1800" dirty="0">
                <a:solidFill>
                  <a:schemeClr val="tx1"/>
                </a:solidFill>
                <a:latin typeface="Cambria" pitchFamily="18" charset="0"/>
              </a:rPr>
              <a:t> </a:t>
            </a:r>
            <a:r>
              <a:rPr lang="en-US" sz="1800" dirty="0" err="1">
                <a:solidFill>
                  <a:schemeClr val="tx1"/>
                </a:solidFill>
                <a:latin typeface="Cambria" pitchFamily="18" charset="0"/>
              </a:rPr>
              <a:t>sebagai</a:t>
            </a:r>
            <a:r>
              <a:rPr lang="en-US" sz="1800" dirty="0">
                <a:solidFill>
                  <a:schemeClr val="tx1"/>
                </a:solidFill>
                <a:latin typeface="Cambria" pitchFamily="18" charset="0"/>
              </a:rPr>
              <a:t> </a:t>
            </a:r>
            <a:r>
              <a:rPr lang="en-US" sz="1800" dirty="0" err="1">
                <a:solidFill>
                  <a:schemeClr val="tx1"/>
                </a:solidFill>
                <a:latin typeface="Cambria" pitchFamily="18" charset="0"/>
              </a:rPr>
              <a:t>berikut</a:t>
            </a:r>
            <a:r>
              <a:rPr lang="en-US" sz="1800" dirty="0">
                <a:solidFill>
                  <a:schemeClr val="tx1"/>
                </a:solidFill>
                <a:latin typeface="Cambria" pitchFamily="18" charset="0"/>
              </a:rPr>
              <a:t> :</a:t>
            </a:r>
            <a:br>
              <a:rPr lang="en-US" sz="1800" dirty="0">
                <a:solidFill>
                  <a:schemeClr val="tx1"/>
                </a:solidFill>
                <a:latin typeface="Cambria" pitchFamily="18" charset="0"/>
              </a:rPr>
            </a:br>
            <a:r>
              <a:rPr lang="en-US" sz="1800" dirty="0" err="1">
                <a:solidFill>
                  <a:schemeClr val="tx1"/>
                </a:solidFill>
                <a:latin typeface="Cambria" pitchFamily="18" charset="0"/>
              </a:rPr>
              <a:t>Sebelah</a:t>
            </a:r>
            <a:r>
              <a:rPr lang="en-US" sz="1800" dirty="0">
                <a:solidFill>
                  <a:schemeClr val="tx1"/>
                </a:solidFill>
                <a:latin typeface="Cambria" pitchFamily="18" charset="0"/>
              </a:rPr>
              <a:t> Utara </a:t>
            </a:r>
            <a:r>
              <a:rPr lang="en-US" sz="1800" dirty="0" err="1">
                <a:solidFill>
                  <a:schemeClr val="tx1"/>
                </a:solidFill>
                <a:latin typeface="Cambria" pitchFamily="18" charset="0"/>
              </a:rPr>
              <a:t>dengan</a:t>
            </a:r>
            <a:r>
              <a:rPr lang="en-US" sz="1800" dirty="0">
                <a:solidFill>
                  <a:schemeClr val="tx1"/>
                </a:solidFill>
                <a:latin typeface="Cambria" pitchFamily="18" charset="0"/>
              </a:rPr>
              <a:t>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Tavanjuka</a:t>
            </a:r>
            <a:r>
              <a:rPr lang="en-US" sz="1800" dirty="0">
                <a:solidFill>
                  <a:schemeClr val="tx1"/>
                </a:solidFill>
                <a:latin typeface="Cambria" pitchFamily="18" charset="0"/>
              </a:rPr>
              <a:t/>
            </a:r>
            <a:br>
              <a:rPr lang="en-US" sz="1800" dirty="0">
                <a:solidFill>
                  <a:schemeClr val="tx1"/>
                </a:solidFill>
                <a:latin typeface="Cambria" pitchFamily="18" charset="0"/>
              </a:rPr>
            </a:br>
            <a:r>
              <a:rPr lang="en-US" sz="1800" dirty="0" err="1">
                <a:solidFill>
                  <a:schemeClr val="tx1"/>
                </a:solidFill>
                <a:latin typeface="Cambria" pitchFamily="18" charset="0"/>
              </a:rPr>
              <a:t>Sebelah</a:t>
            </a:r>
            <a:r>
              <a:rPr lang="en-US" sz="1800" dirty="0">
                <a:solidFill>
                  <a:schemeClr val="tx1"/>
                </a:solidFill>
                <a:latin typeface="Cambria" pitchFamily="18" charset="0"/>
              </a:rPr>
              <a:t> </a:t>
            </a:r>
            <a:r>
              <a:rPr lang="en-US" sz="1800" dirty="0" err="1">
                <a:solidFill>
                  <a:schemeClr val="tx1"/>
                </a:solidFill>
                <a:latin typeface="Cambria" pitchFamily="18" charset="0"/>
              </a:rPr>
              <a:t>selatan</a:t>
            </a:r>
            <a:r>
              <a:rPr lang="en-US" sz="1800" dirty="0">
                <a:solidFill>
                  <a:schemeClr val="tx1"/>
                </a:solidFill>
                <a:latin typeface="Cambria" pitchFamily="18" charset="0"/>
              </a:rPr>
              <a:t> </a:t>
            </a:r>
            <a:r>
              <a:rPr lang="en-US" sz="1800" dirty="0" err="1">
                <a:solidFill>
                  <a:schemeClr val="tx1"/>
                </a:solidFill>
                <a:latin typeface="Cambria" pitchFamily="18" charset="0"/>
              </a:rPr>
              <a:t>dengan</a:t>
            </a:r>
            <a:r>
              <a:rPr lang="en-US" sz="1800" dirty="0">
                <a:solidFill>
                  <a:schemeClr val="tx1"/>
                </a:solidFill>
                <a:latin typeface="Cambria" pitchFamily="18" charset="0"/>
              </a:rPr>
              <a:t> </a:t>
            </a:r>
            <a:r>
              <a:rPr lang="en-US" sz="1800" dirty="0" err="1">
                <a:solidFill>
                  <a:schemeClr val="tx1"/>
                </a:solidFill>
                <a:latin typeface="Cambria" pitchFamily="18" charset="0"/>
              </a:rPr>
              <a:t>Desa</a:t>
            </a:r>
            <a:r>
              <a:rPr lang="en-US" sz="1800" dirty="0">
                <a:solidFill>
                  <a:schemeClr val="tx1"/>
                </a:solidFill>
                <a:latin typeface="Cambria" pitchFamily="18" charset="0"/>
              </a:rPr>
              <a:t> </a:t>
            </a:r>
            <a:r>
              <a:rPr lang="en-US" sz="1800" dirty="0" err="1">
                <a:solidFill>
                  <a:schemeClr val="tx1"/>
                </a:solidFill>
                <a:latin typeface="Cambria" pitchFamily="18" charset="0"/>
              </a:rPr>
              <a:t>Baliase</a:t>
            </a:r>
            <a:r>
              <a:rPr lang="en-US" sz="1800" dirty="0">
                <a:solidFill>
                  <a:schemeClr val="tx1"/>
                </a:solidFill>
                <a:latin typeface="Cambria" pitchFamily="18" charset="0"/>
              </a:rPr>
              <a:t> </a:t>
            </a:r>
            <a:r>
              <a:rPr lang="en-US" sz="1800" dirty="0" err="1">
                <a:solidFill>
                  <a:schemeClr val="tx1"/>
                </a:solidFill>
                <a:latin typeface="Cambria" pitchFamily="18" charset="0"/>
              </a:rPr>
              <a:t>Kec</a:t>
            </a:r>
            <a:r>
              <a:rPr lang="en-US" sz="1800" dirty="0">
                <a:solidFill>
                  <a:schemeClr val="tx1"/>
                </a:solidFill>
                <a:latin typeface="Cambria" pitchFamily="18" charset="0"/>
              </a:rPr>
              <a:t>. </a:t>
            </a:r>
            <a:r>
              <a:rPr lang="en-US" sz="1800" dirty="0" err="1">
                <a:solidFill>
                  <a:schemeClr val="tx1"/>
                </a:solidFill>
                <a:latin typeface="Cambria" pitchFamily="18" charset="0"/>
              </a:rPr>
              <a:t>Marawola</a:t>
            </a:r>
            <a:r>
              <a:rPr lang="en-US" sz="1800" dirty="0">
                <a:solidFill>
                  <a:schemeClr val="tx1"/>
                </a:solidFill>
                <a:latin typeface="Cambria" pitchFamily="18" charset="0"/>
              </a:rPr>
              <a:t> </a:t>
            </a:r>
            <a:r>
              <a:rPr lang="en-US" sz="1800" dirty="0" err="1">
                <a:solidFill>
                  <a:schemeClr val="tx1"/>
                </a:solidFill>
                <a:latin typeface="Cambria" pitchFamily="18" charset="0"/>
              </a:rPr>
              <a:t>Kab</a:t>
            </a:r>
            <a:r>
              <a:rPr lang="en-US" sz="1800" dirty="0">
                <a:solidFill>
                  <a:schemeClr val="tx1"/>
                </a:solidFill>
                <a:latin typeface="Cambria" pitchFamily="18" charset="0"/>
              </a:rPr>
              <a:t>. </a:t>
            </a:r>
            <a:r>
              <a:rPr lang="en-US" sz="1800" dirty="0" err="1">
                <a:solidFill>
                  <a:schemeClr val="tx1"/>
                </a:solidFill>
                <a:latin typeface="Cambria" pitchFamily="18" charset="0"/>
              </a:rPr>
              <a:t>Sigi</a:t>
            </a:r>
            <a:r>
              <a:rPr lang="en-US" sz="1800" dirty="0">
                <a:solidFill>
                  <a:schemeClr val="tx1"/>
                </a:solidFill>
                <a:latin typeface="Cambria" pitchFamily="18" charset="0"/>
              </a:rPr>
              <a:t/>
            </a:r>
            <a:br>
              <a:rPr lang="en-US" sz="1800" dirty="0">
                <a:solidFill>
                  <a:schemeClr val="tx1"/>
                </a:solidFill>
                <a:latin typeface="Cambria" pitchFamily="18" charset="0"/>
              </a:rPr>
            </a:br>
            <a:r>
              <a:rPr lang="en-US" sz="1800" dirty="0" err="1">
                <a:solidFill>
                  <a:schemeClr val="tx1"/>
                </a:solidFill>
                <a:latin typeface="Cambria" pitchFamily="18" charset="0"/>
              </a:rPr>
              <a:t>Sebelah</a:t>
            </a:r>
            <a:r>
              <a:rPr lang="en-US" sz="1800" dirty="0">
                <a:solidFill>
                  <a:schemeClr val="tx1"/>
                </a:solidFill>
                <a:latin typeface="Cambria" pitchFamily="18" charset="0"/>
              </a:rPr>
              <a:t> Barat  </a:t>
            </a:r>
            <a:r>
              <a:rPr lang="en-US" sz="1800" dirty="0" err="1">
                <a:solidFill>
                  <a:schemeClr val="tx1"/>
                </a:solidFill>
                <a:latin typeface="Cambria" pitchFamily="18" charset="0"/>
              </a:rPr>
              <a:t>dengan</a:t>
            </a:r>
            <a:r>
              <a:rPr lang="en-US" sz="1800" dirty="0">
                <a:solidFill>
                  <a:schemeClr val="tx1"/>
                </a:solidFill>
                <a:latin typeface="Cambria" pitchFamily="18" charset="0"/>
              </a:rPr>
              <a:t>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Pengawu</a:t>
            </a:r>
            <a:r>
              <a:rPr lang="en-US" sz="1800" dirty="0">
                <a:solidFill>
                  <a:schemeClr val="tx1"/>
                </a:solidFill>
                <a:latin typeface="Cambria" pitchFamily="18" charset="0"/>
              </a:rPr>
              <a:t/>
            </a:r>
            <a:br>
              <a:rPr lang="en-US" sz="1800" dirty="0">
                <a:solidFill>
                  <a:schemeClr val="tx1"/>
                </a:solidFill>
                <a:latin typeface="Cambria" pitchFamily="18" charset="0"/>
              </a:rPr>
            </a:br>
            <a:r>
              <a:rPr lang="en-US" sz="1800" dirty="0" err="1">
                <a:solidFill>
                  <a:schemeClr val="tx1"/>
                </a:solidFill>
                <a:latin typeface="Cambria" pitchFamily="18" charset="0"/>
              </a:rPr>
              <a:t>Sebelah</a:t>
            </a:r>
            <a:r>
              <a:rPr lang="en-US" sz="1800" dirty="0">
                <a:solidFill>
                  <a:schemeClr val="tx1"/>
                </a:solidFill>
                <a:latin typeface="Cambria" pitchFamily="18" charset="0"/>
              </a:rPr>
              <a:t> </a:t>
            </a:r>
            <a:r>
              <a:rPr lang="en-US" sz="1800" dirty="0" err="1">
                <a:solidFill>
                  <a:schemeClr val="tx1"/>
                </a:solidFill>
                <a:latin typeface="Cambria" pitchFamily="18" charset="0"/>
              </a:rPr>
              <a:t>Timur</a:t>
            </a:r>
            <a:r>
              <a:rPr lang="en-US" sz="1800" dirty="0">
                <a:solidFill>
                  <a:schemeClr val="tx1"/>
                </a:solidFill>
                <a:latin typeface="Cambria" pitchFamily="18" charset="0"/>
              </a:rPr>
              <a:t> </a:t>
            </a:r>
            <a:r>
              <a:rPr lang="en-US" sz="1800" dirty="0" err="1">
                <a:solidFill>
                  <a:schemeClr val="tx1"/>
                </a:solidFill>
                <a:latin typeface="Cambria" pitchFamily="18" charset="0"/>
              </a:rPr>
              <a:t>dengan</a:t>
            </a:r>
            <a:r>
              <a:rPr lang="en-US" sz="1800" dirty="0">
                <a:solidFill>
                  <a:schemeClr val="tx1"/>
                </a:solidFill>
                <a:latin typeface="Cambria" pitchFamily="18" charset="0"/>
              </a:rPr>
              <a:t>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Tavanjuka</a:t>
            </a:r>
            <a:r>
              <a:rPr lang="en-US" sz="1800" dirty="0">
                <a:solidFill>
                  <a:schemeClr val="tx1"/>
                </a:solidFill>
                <a:latin typeface="Cambria" pitchFamily="18" charset="0"/>
              </a:rPr>
              <a:t> </a:t>
            </a:r>
            <a:r>
              <a:rPr lang="en-US" sz="1800" dirty="0" err="1">
                <a:solidFill>
                  <a:schemeClr val="tx1"/>
                </a:solidFill>
                <a:latin typeface="Cambria" pitchFamily="18" charset="0"/>
              </a:rPr>
              <a:t>dan</a:t>
            </a:r>
            <a:r>
              <a:rPr lang="en-US" sz="1800" dirty="0">
                <a:solidFill>
                  <a:schemeClr val="tx1"/>
                </a:solidFill>
                <a:latin typeface="Cambria" pitchFamily="18" charset="0"/>
              </a:rPr>
              <a:t> </a:t>
            </a:r>
            <a:r>
              <a:rPr lang="en-US" sz="1800" dirty="0" err="1">
                <a:solidFill>
                  <a:schemeClr val="tx1"/>
                </a:solidFill>
                <a:latin typeface="Cambria" pitchFamily="18" charset="0"/>
              </a:rPr>
              <a:t>Desa</a:t>
            </a:r>
            <a:r>
              <a:rPr lang="en-US" sz="1800" dirty="0">
                <a:solidFill>
                  <a:schemeClr val="tx1"/>
                </a:solidFill>
                <a:latin typeface="Cambria" pitchFamily="18" charset="0"/>
              </a:rPr>
              <a:t> </a:t>
            </a:r>
            <a:r>
              <a:rPr lang="en-US" sz="1800" dirty="0" err="1">
                <a:solidFill>
                  <a:schemeClr val="tx1"/>
                </a:solidFill>
                <a:latin typeface="Cambria" pitchFamily="18" charset="0"/>
              </a:rPr>
              <a:t>Tinggede</a:t>
            </a:r>
            <a:r>
              <a:rPr lang="en-US" sz="1800" dirty="0">
                <a:solidFill>
                  <a:schemeClr val="tx1"/>
                </a:solidFill>
                <a:latin typeface="Cambria" pitchFamily="18" charset="0"/>
              </a:rPr>
              <a:t> </a:t>
            </a:r>
            <a:r>
              <a:rPr lang="en-US" sz="1800" dirty="0" err="1">
                <a:solidFill>
                  <a:schemeClr val="tx1"/>
                </a:solidFill>
                <a:latin typeface="Cambria" pitchFamily="18" charset="0"/>
              </a:rPr>
              <a:t>Kec</a:t>
            </a:r>
            <a:r>
              <a:rPr lang="en-US" sz="1800" dirty="0">
                <a:solidFill>
                  <a:schemeClr val="tx1"/>
                </a:solidFill>
                <a:latin typeface="Cambria" pitchFamily="18" charset="0"/>
              </a:rPr>
              <a:t>. </a:t>
            </a:r>
            <a:r>
              <a:rPr lang="en-US" sz="1800" dirty="0" err="1">
                <a:solidFill>
                  <a:schemeClr val="tx1"/>
                </a:solidFill>
                <a:latin typeface="Cambria" pitchFamily="18" charset="0"/>
              </a:rPr>
              <a:t>Marawola</a:t>
            </a:r>
            <a:r>
              <a:rPr lang="en-US" sz="1800" dirty="0">
                <a:solidFill>
                  <a:schemeClr val="tx1"/>
                </a:solidFill>
                <a:latin typeface="Cambria" pitchFamily="18" charset="0"/>
              </a:rPr>
              <a:t> </a:t>
            </a:r>
            <a:r>
              <a:rPr lang="en-US" sz="1800" dirty="0" err="1">
                <a:solidFill>
                  <a:schemeClr val="tx1"/>
                </a:solidFill>
                <a:latin typeface="Cambria" pitchFamily="18" charset="0"/>
              </a:rPr>
              <a:t>Kab</a:t>
            </a:r>
            <a:r>
              <a:rPr lang="en-US" sz="1800" dirty="0">
                <a:solidFill>
                  <a:schemeClr val="tx1"/>
                </a:solidFill>
                <a:latin typeface="Cambria" pitchFamily="18" charset="0"/>
              </a:rPr>
              <a:t>. </a:t>
            </a:r>
            <a:r>
              <a:rPr lang="en-US" sz="1800" dirty="0" err="1">
                <a:solidFill>
                  <a:schemeClr val="tx1"/>
                </a:solidFill>
                <a:latin typeface="Cambria" pitchFamily="18" charset="0"/>
              </a:rPr>
              <a:t>Sigi</a:t>
            </a:r>
            <a:r>
              <a:rPr lang="en-US" sz="1800" dirty="0">
                <a:solidFill>
                  <a:schemeClr val="tx1"/>
                </a:solidFill>
                <a:latin typeface="Cambria" pitchFamily="18" charset="0"/>
              </a:rPr>
              <a:t/>
            </a:r>
            <a:br>
              <a:rPr lang="en-US" sz="1800" dirty="0">
                <a:solidFill>
                  <a:schemeClr val="tx1"/>
                </a:solidFill>
                <a:latin typeface="Cambria" pitchFamily="18" charset="0"/>
              </a:rPr>
            </a:br>
            <a:r>
              <a:rPr lang="en-US" sz="1800" dirty="0">
                <a:solidFill>
                  <a:schemeClr val="tx1"/>
                </a:solidFill>
                <a:latin typeface="Cambria" pitchFamily="18" charset="0"/>
              </a:rPr>
              <a:t>	</a:t>
            </a:r>
            <a:r>
              <a:rPr lang="en-US" sz="1800" dirty="0" err="1">
                <a:solidFill>
                  <a:schemeClr val="tx1"/>
                </a:solidFill>
                <a:latin typeface="Cambria" pitchFamily="18" charset="0"/>
              </a:rPr>
              <a:t>Jumlah</a:t>
            </a:r>
            <a:r>
              <a:rPr lang="en-US" sz="1800" dirty="0">
                <a:solidFill>
                  <a:schemeClr val="tx1"/>
                </a:solidFill>
                <a:latin typeface="Cambria" pitchFamily="18" charset="0"/>
              </a:rPr>
              <a:t> total </a:t>
            </a:r>
            <a:r>
              <a:rPr lang="en-US" sz="1800" dirty="0" err="1">
                <a:solidFill>
                  <a:schemeClr val="tx1"/>
                </a:solidFill>
                <a:latin typeface="Cambria" pitchFamily="18" charset="0"/>
              </a:rPr>
              <a:t>luas</a:t>
            </a:r>
            <a:r>
              <a:rPr lang="en-US" sz="1800" dirty="0">
                <a:solidFill>
                  <a:schemeClr val="tx1"/>
                </a:solidFill>
                <a:latin typeface="Cambria" pitchFamily="18" charset="0"/>
              </a:rPr>
              <a:t> </a:t>
            </a:r>
            <a:r>
              <a:rPr lang="en-US" sz="1800" dirty="0" err="1">
                <a:solidFill>
                  <a:schemeClr val="tx1"/>
                </a:solidFill>
                <a:latin typeface="Cambria" pitchFamily="18" charset="0"/>
              </a:rPr>
              <a:t>wilayah</a:t>
            </a:r>
            <a:r>
              <a:rPr lang="en-US" sz="1800" dirty="0">
                <a:solidFill>
                  <a:schemeClr val="tx1"/>
                </a:solidFill>
                <a:latin typeface="Cambria" pitchFamily="18" charset="0"/>
              </a:rPr>
              <a:t>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palupi</a:t>
            </a:r>
            <a:r>
              <a:rPr lang="en-US" sz="1800" dirty="0">
                <a:solidFill>
                  <a:schemeClr val="tx1"/>
                </a:solidFill>
                <a:latin typeface="Cambria" pitchFamily="18" charset="0"/>
              </a:rPr>
              <a:t>, </a:t>
            </a:r>
            <a:r>
              <a:rPr lang="en-US" sz="1800" dirty="0" err="1">
                <a:solidFill>
                  <a:schemeClr val="tx1"/>
                </a:solidFill>
                <a:latin typeface="Cambria" pitchFamily="18" charset="0"/>
              </a:rPr>
              <a:t>terdiri</a:t>
            </a:r>
            <a:r>
              <a:rPr lang="en-US" sz="1800" dirty="0">
                <a:solidFill>
                  <a:schemeClr val="tx1"/>
                </a:solidFill>
                <a:latin typeface="Cambria" pitchFamily="18" charset="0"/>
              </a:rPr>
              <a:t> </a:t>
            </a:r>
            <a:r>
              <a:rPr lang="en-US" sz="1800" dirty="0" err="1">
                <a:solidFill>
                  <a:schemeClr val="tx1"/>
                </a:solidFill>
                <a:latin typeface="Cambria" pitchFamily="18" charset="0"/>
              </a:rPr>
              <a:t>dari</a:t>
            </a:r>
            <a:r>
              <a:rPr lang="en-US" sz="1800" dirty="0">
                <a:solidFill>
                  <a:schemeClr val="tx1"/>
                </a:solidFill>
                <a:latin typeface="Cambria" pitchFamily="18" charset="0"/>
              </a:rPr>
              <a:t> 100 % </a:t>
            </a:r>
            <a:r>
              <a:rPr lang="en-US" sz="1800" dirty="0" err="1">
                <a:solidFill>
                  <a:schemeClr val="tx1"/>
                </a:solidFill>
                <a:latin typeface="Cambria" pitchFamily="18" charset="0"/>
              </a:rPr>
              <a:t>daratan</a:t>
            </a:r>
            <a:r>
              <a:rPr lang="en-US" sz="1800" dirty="0">
                <a:solidFill>
                  <a:schemeClr val="tx1"/>
                </a:solidFill>
                <a:latin typeface="Cambria" pitchFamily="18" charset="0"/>
              </a:rPr>
              <a:t> </a:t>
            </a:r>
            <a:r>
              <a:rPr lang="en-US" sz="1800" dirty="0" err="1">
                <a:solidFill>
                  <a:schemeClr val="tx1"/>
                </a:solidFill>
                <a:latin typeface="Cambria" pitchFamily="18" charset="0"/>
              </a:rPr>
              <a:t>dan</a:t>
            </a:r>
            <a:r>
              <a:rPr lang="en-US" sz="1800" dirty="0">
                <a:solidFill>
                  <a:schemeClr val="tx1"/>
                </a:solidFill>
                <a:latin typeface="Cambria" pitchFamily="18" charset="0"/>
              </a:rPr>
              <a:t> </a:t>
            </a:r>
            <a:r>
              <a:rPr lang="en-US" sz="1800" dirty="0" err="1">
                <a:solidFill>
                  <a:schemeClr val="tx1"/>
                </a:solidFill>
                <a:latin typeface="Cambria" pitchFamily="18" charset="0"/>
              </a:rPr>
              <a:t>disebelah</a:t>
            </a:r>
            <a:r>
              <a:rPr lang="en-US" sz="1800" dirty="0">
                <a:solidFill>
                  <a:schemeClr val="tx1"/>
                </a:solidFill>
                <a:latin typeface="Cambria" pitchFamily="18" charset="0"/>
              </a:rPr>
              <a:t> </a:t>
            </a:r>
            <a:r>
              <a:rPr lang="en-US" sz="1800" dirty="0" err="1">
                <a:solidFill>
                  <a:schemeClr val="tx1"/>
                </a:solidFill>
                <a:latin typeface="Cambria" pitchFamily="18" charset="0"/>
              </a:rPr>
              <a:t>barat</a:t>
            </a:r>
            <a:r>
              <a:rPr lang="en-US" sz="1800" dirty="0">
                <a:solidFill>
                  <a:schemeClr val="tx1"/>
                </a:solidFill>
                <a:latin typeface="Cambria" pitchFamily="18" charset="0"/>
              </a:rPr>
              <a:t> </a:t>
            </a:r>
            <a:r>
              <a:rPr lang="en-US" sz="1800" dirty="0" err="1">
                <a:solidFill>
                  <a:schemeClr val="tx1"/>
                </a:solidFill>
                <a:latin typeface="Cambria" pitchFamily="18" charset="0"/>
              </a:rPr>
              <a:t>dilintasi</a:t>
            </a:r>
            <a:r>
              <a:rPr lang="en-US" sz="1800" dirty="0">
                <a:solidFill>
                  <a:schemeClr val="tx1"/>
                </a:solidFill>
                <a:latin typeface="Cambria" pitchFamily="18" charset="0"/>
              </a:rPr>
              <a:t> </a:t>
            </a:r>
            <a:r>
              <a:rPr lang="en-US" sz="1800" dirty="0" err="1">
                <a:solidFill>
                  <a:schemeClr val="tx1"/>
                </a:solidFill>
                <a:latin typeface="Cambria" pitchFamily="18" charset="0"/>
              </a:rPr>
              <a:t>oleh</a:t>
            </a:r>
            <a:r>
              <a:rPr lang="en-US" sz="1800" dirty="0">
                <a:solidFill>
                  <a:schemeClr val="tx1"/>
                </a:solidFill>
                <a:latin typeface="Cambria" pitchFamily="18" charset="0"/>
              </a:rPr>
              <a:t> Sungai </a:t>
            </a:r>
            <a:r>
              <a:rPr lang="en-US" sz="1800" dirty="0" err="1">
                <a:solidFill>
                  <a:schemeClr val="tx1"/>
                </a:solidFill>
                <a:latin typeface="Cambria" pitchFamily="18" charset="0"/>
              </a:rPr>
              <a:t>Lewara</a:t>
            </a:r>
            <a:r>
              <a:rPr lang="en-US" sz="1800" dirty="0">
                <a:solidFill>
                  <a:schemeClr val="tx1"/>
                </a:solidFill>
                <a:latin typeface="Cambria" pitchFamily="18" charset="0"/>
              </a:rPr>
              <a:t> </a:t>
            </a:r>
            <a:r>
              <a:rPr lang="en-US" sz="1800" dirty="0" err="1">
                <a:solidFill>
                  <a:schemeClr val="tx1"/>
                </a:solidFill>
                <a:latin typeface="Cambria" pitchFamily="18" charset="0"/>
              </a:rPr>
              <a:t>sepanjang</a:t>
            </a:r>
            <a:r>
              <a:rPr lang="en-US" sz="1800" dirty="0">
                <a:solidFill>
                  <a:schemeClr val="tx1"/>
                </a:solidFill>
                <a:latin typeface="Cambria" pitchFamily="18" charset="0"/>
              </a:rPr>
              <a:t> 1 km. </a:t>
            </a:r>
            <a:r>
              <a:rPr lang="en-US" sz="1800" dirty="0" err="1">
                <a:solidFill>
                  <a:schemeClr val="tx1"/>
                </a:solidFill>
                <a:latin typeface="Cambria" pitchFamily="18" charset="0"/>
              </a:rPr>
              <a:t>Penggunaan</a:t>
            </a:r>
            <a:r>
              <a:rPr lang="en-US" sz="1800" dirty="0">
                <a:solidFill>
                  <a:schemeClr val="tx1"/>
                </a:solidFill>
                <a:latin typeface="Cambria" pitchFamily="18" charset="0"/>
              </a:rPr>
              <a:t> </a:t>
            </a:r>
            <a:r>
              <a:rPr lang="en-US" sz="1800" dirty="0" err="1">
                <a:solidFill>
                  <a:schemeClr val="tx1"/>
                </a:solidFill>
                <a:latin typeface="Cambria" pitchFamily="18" charset="0"/>
              </a:rPr>
              <a:t>lahan</a:t>
            </a:r>
            <a:r>
              <a:rPr lang="en-US" sz="1800" dirty="0">
                <a:solidFill>
                  <a:schemeClr val="tx1"/>
                </a:solidFill>
                <a:latin typeface="Cambria" pitchFamily="18" charset="0"/>
              </a:rPr>
              <a:t> di </a:t>
            </a:r>
            <a:r>
              <a:rPr lang="en-US" sz="1800" dirty="0" err="1">
                <a:solidFill>
                  <a:schemeClr val="tx1"/>
                </a:solidFill>
                <a:latin typeface="Cambria" pitchFamily="18" charset="0"/>
              </a:rPr>
              <a:t>Kelurahan</a:t>
            </a:r>
            <a:r>
              <a:rPr lang="en-US" sz="1800" dirty="0">
                <a:solidFill>
                  <a:schemeClr val="tx1"/>
                </a:solidFill>
                <a:latin typeface="Cambria" pitchFamily="18" charset="0"/>
              </a:rPr>
              <a:t> </a:t>
            </a:r>
            <a:r>
              <a:rPr lang="en-US" sz="1800" dirty="0" err="1">
                <a:solidFill>
                  <a:schemeClr val="tx1"/>
                </a:solidFill>
                <a:latin typeface="Cambria" pitchFamily="18" charset="0"/>
              </a:rPr>
              <a:t>Palupi</a:t>
            </a:r>
            <a:r>
              <a:rPr lang="en-US" sz="1800" dirty="0">
                <a:solidFill>
                  <a:schemeClr val="tx1"/>
                </a:solidFill>
                <a:latin typeface="Cambria" pitchFamily="18" charset="0"/>
              </a:rPr>
              <a:t> </a:t>
            </a:r>
            <a:r>
              <a:rPr lang="en-US" sz="1800" dirty="0" err="1">
                <a:solidFill>
                  <a:schemeClr val="tx1"/>
                </a:solidFill>
                <a:latin typeface="Cambria" pitchFamily="18" charset="0"/>
              </a:rPr>
              <a:t>dintaranya</a:t>
            </a:r>
            <a:r>
              <a:rPr lang="en-US" sz="1800" dirty="0">
                <a:solidFill>
                  <a:schemeClr val="tx1"/>
                </a:solidFill>
                <a:latin typeface="Cambria" pitchFamily="18" charset="0"/>
              </a:rPr>
              <a:t> </a:t>
            </a:r>
            <a:r>
              <a:rPr lang="en-US" sz="1800" dirty="0" err="1">
                <a:solidFill>
                  <a:schemeClr val="tx1"/>
                </a:solidFill>
                <a:latin typeface="Cambria" pitchFamily="18" charset="0"/>
              </a:rPr>
              <a:t>adalah</a:t>
            </a:r>
            <a:r>
              <a:rPr lang="en-US" sz="1800" dirty="0">
                <a:solidFill>
                  <a:schemeClr val="tx1"/>
                </a:solidFill>
                <a:latin typeface="Cambria" pitchFamily="18" charset="0"/>
              </a:rPr>
              <a:t> </a:t>
            </a:r>
            <a:r>
              <a:rPr lang="en-US" sz="1800" dirty="0" err="1">
                <a:solidFill>
                  <a:schemeClr val="tx1"/>
                </a:solidFill>
                <a:latin typeface="Cambria" pitchFamily="18" charset="0"/>
              </a:rPr>
              <a:t>untuk</a:t>
            </a:r>
            <a:r>
              <a:rPr lang="en-US" sz="1800" dirty="0">
                <a:solidFill>
                  <a:schemeClr val="tx1"/>
                </a:solidFill>
                <a:latin typeface="Cambria" pitchFamily="18" charset="0"/>
              </a:rPr>
              <a:t> </a:t>
            </a:r>
            <a:r>
              <a:rPr lang="en-US" sz="1800" dirty="0" err="1">
                <a:solidFill>
                  <a:schemeClr val="tx1"/>
                </a:solidFill>
                <a:latin typeface="Cambria" pitchFamily="18" charset="0"/>
              </a:rPr>
              <a:t>pemukiman</a:t>
            </a:r>
            <a:r>
              <a:rPr lang="en-US" sz="1800" dirty="0">
                <a:solidFill>
                  <a:schemeClr val="tx1"/>
                </a:solidFill>
                <a:latin typeface="Cambria" pitchFamily="18" charset="0"/>
              </a:rPr>
              <a:t>, </a:t>
            </a:r>
            <a:r>
              <a:rPr lang="en-US" sz="1800" dirty="0" err="1">
                <a:solidFill>
                  <a:schemeClr val="tx1"/>
                </a:solidFill>
                <a:latin typeface="Cambria" pitchFamily="18" charset="0"/>
              </a:rPr>
              <a:t>kuburan</a:t>
            </a:r>
            <a:r>
              <a:rPr lang="en-US" sz="1800" dirty="0">
                <a:solidFill>
                  <a:schemeClr val="tx1"/>
                </a:solidFill>
                <a:latin typeface="Cambria" pitchFamily="18" charset="0"/>
              </a:rPr>
              <a:t>,  </a:t>
            </a:r>
            <a:r>
              <a:rPr lang="en-US" sz="1800" dirty="0" err="1">
                <a:solidFill>
                  <a:schemeClr val="tx1"/>
                </a:solidFill>
                <a:latin typeface="Cambria" pitchFamily="18" charset="0"/>
              </a:rPr>
              <a:t>sawah</a:t>
            </a:r>
            <a:r>
              <a:rPr lang="en-US" sz="1800" dirty="0">
                <a:solidFill>
                  <a:schemeClr val="tx1"/>
                </a:solidFill>
                <a:latin typeface="Cambria" pitchFamily="18" charset="0"/>
              </a:rPr>
              <a:t>/</a:t>
            </a:r>
            <a:r>
              <a:rPr lang="en-US" sz="1800" dirty="0" err="1">
                <a:solidFill>
                  <a:schemeClr val="tx1"/>
                </a:solidFill>
                <a:latin typeface="Cambria" pitchFamily="18" charset="0"/>
              </a:rPr>
              <a:t>ladang</a:t>
            </a:r>
            <a:r>
              <a:rPr lang="en-US" sz="1800" dirty="0">
                <a:solidFill>
                  <a:schemeClr val="tx1"/>
                </a:solidFill>
                <a:latin typeface="Cambria" pitchFamily="18" charset="0"/>
              </a:rPr>
              <a:t>,  </a:t>
            </a:r>
            <a:r>
              <a:rPr lang="en-US" sz="1800" dirty="0" err="1">
                <a:solidFill>
                  <a:schemeClr val="tx1"/>
                </a:solidFill>
                <a:latin typeface="Cambria" pitchFamily="18" charset="0"/>
              </a:rPr>
              <a:t>Peternakan</a:t>
            </a:r>
            <a:r>
              <a:rPr lang="en-US" sz="1800" dirty="0">
                <a:solidFill>
                  <a:schemeClr val="tx1"/>
                </a:solidFill>
                <a:latin typeface="Cambria" pitchFamily="18" charset="0"/>
              </a:rPr>
              <a:t>,   </a:t>
            </a:r>
            <a:r>
              <a:rPr lang="en-US" sz="1800" dirty="0" err="1">
                <a:solidFill>
                  <a:schemeClr val="tx1"/>
                </a:solidFill>
                <a:latin typeface="Cambria" pitchFamily="18" charset="0"/>
              </a:rPr>
              <a:t>sarana</a:t>
            </a:r>
            <a:r>
              <a:rPr lang="en-US" sz="1800" dirty="0">
                <a:solidFill>
                  <a:schemeClr val="tx1"/>
                </a:solidFill>
                <a:latin typeface="Cambria" pitchFamily="18" charset="0"/>
              </a:rPr>
              <a:t>  </a:t>
            </a:r>
            <a:r>
              <a:rPr lang="en-US" sz="1800" dirty="0" err="1">
                <a:solidFill>
                  <a:schemeClr val="tx1"/>
                </a:solidFill>
                <a:latin typeface="Cambria" pitchFamily="18" charset="0"/>
              </a:rPr>
              <a:t>olah</a:t>
            </a:r>
            <a:r>
              <a:rPr lang="en-US" sz="1800" dirty="0">
                <a:solidFill>
                  <a:schemeClr val="tx1"/>
                </a:solidFill>
                <a:latin typeface="Cambria" pitchFamily="18" charset="0"/>
              </a:rPr>
              <a:t> raga,  </a:t>
            </a:r>
            <a:r>
              <a:rPr lang="en-US" sz="1800" dirty="0" err="1">
                <a:solidFill>
                  <a:schemeClr val="tx1"/>
                </a:solidFill>
                <a:latin typeface="Cambria" pitchFamily="18" charset="0"/>
              </a:rPr>
              <a:t>Prasarana</a:t>
            </a:r>
            <a:r>
              <a:rPr lang="en-US" sz="1800" dirty="0">
                <a:solidFill>
                  <a:schemeClr val="tx1"/>
                </a:solidFill>
                <a:latin typeface="Cambria" pitchFamily="18" charset="0"/>
              </a:rPr>
              <a:t> </a:t>
            </a:r>
            <a:r>
              <a:rPr lang="en-US" sz="1800" dirty="0" err="1">
                <a:solidFill>
                  <a:schemeClr val="tx1"/>
                </a:solidFill>
                <a:latin typeface="Cambria" pitchFamily="18" charset="0"/>
              </a:rPr>
              <a:t>Pemerintah</a:t>
            </a:r>
            <a:r>
              <a:rPr lang="en-US" sz="1800" dirty="0">
                <a:solidFill>
                  <a:schemeClr val="tx1"/>
                </a:solidFill>
                <a:latin typeface="Cambria" pitchFamily="18" charset="0"/>
              </a:rPr>
              <a:t> </a:t>
            </a:r>
            <a:r>
              <a:rPr lang="en-US" sz="1800" dirty="0" err="1">
                <a:solidFill>
                  <a:schemeClr val="tx1"/>
                </a:solidFill>
                <a:latin typeface="Cambria" pitchFamily="18" charset="0"/>
              </a:rPr>
              <a:t>dan</a:t>
            </a:r>
            <a:r>
              <a:rPr lang="en-US" sz="1800" dirty="0">
                <a:solidFill>
                  <a:schemeClr val="tx1"/>
                </a:solidFill>
                <a:latin typeface="Cambria" pitchFamily="18" charset="0"/>
              </a:rPr>
              <a:t> </a:t>
            </a:r>
            <a:r>
              <a:rPr lang="en-US" sz="1800" dirty="0" err="1">
                <a:solidFill>
                  <a:schemeClr val="tx1"/>
                </a:solidFill>
                <a:latin typeface="Cambria" pitchFamily="18" charset="0"/>
              </a:rPr>
              <a:t>Prasarana</a:t>
            </a:r>
            <a:r>
              <a:rPr lang="en-US" sz="1800" dirty="0">
                <a:solidFill>
                  <a:schemeClr val="tx1"/>
                </a:solidFill>
                <a:latin typeface="Cambria" pitchFamily="18" charset="0"/>
              </a:rPr>
              <a:t> </a:t>
            </a:r>
            <a:r>
              <a:rPr lang="en-US" sz="1800" dirty="0" err="1">
                <a:solidFill>
                  <a:schemeClr val="tx1"/>
                </a:solidFill>
                <a:latin typeface="Cambria" pitchFamily="18" charset="0"/>
              </a:rPr>
              <a:t>Umum</a:t>
            </a:r>
            <a:r>
              <a:rPr lang="en-US" sz="1800" dirty="0">
                <a:solidFill>
                  <a:schemeClr val="tx1"/>
                </a:solidFill>
                <a:latin typeface="Cambria" pitchFamily="18" charset="0"/>
              </a:rPr>
              <a:t> </a:t>
            </a:r>
            <a:r>
              <a:rPr lang="en-US" sz="1800" dirty="0" err="1">
                <a:solidFill>
                  <a:schemeClr val="tx1"/>
                </a:solidFill>
                <a:latin typeface="Cambria" pitchFamily="18" charset="0"/>
              </a:rPr>
              <a:t>lainnya</a:t>
            </a:r>
            <a:r>
              <a:rPr lang="en-US" sz="1800" dirty="0" smtClean="0">
                <a:solidFill>
                  <a:schemeClr val="tx1"/>
                </a:solidFill>
                <a:latin typeface="Cambria" pitchFamily="18" charset="0"/>
              </a:rPr>
              <a:t>.</a:t>
            </a:r>
            <a:endParaRPr lang="en-US" sz="2900" b="1" dirty="0">
              <a:solidFill>
                <a:schemeClr val="tx1"/>
              </a:solidFill>
              <a:latin typeface="Cambria" pitchFamily="18" charset="0"/>
            </a:endParaRPr>
          </a:p>
        </p:txBody>
      </p:sp>
      <p:sp>
        <p:nvSpPr>
          <p:cNvPr id="8"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
        <p:nvSpPr>
          <p:cNvPr id="9" name="Footer Placeholder 2"/>
          <p:cNvSpPr txBox="1">
            <a:spLocks/>
          </p:cNvSpPr>
          <p:nvPr/>
        </p:nvSpPr>
        <p:spPr>
          <a:xfrm rot="16200000">
            <a:off x="5677309"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val="33406299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rot="16200000">
            <a:off x="5537322" y="7747122"/>
            <a:ext cx="3276599" cy="583956"/>
          </a:xfrm>
        </p:spPr>
        <p:txBody>
          <a:bodyPr/>
          <a:lstStyle/>
          <a:p>
            <a:pPr algn="ctr"/>
            <a:r>
              <a:rPr lang="en-US" sz="3500" dirty="0" err="1">
                <a:solidFill>
                  <a:schemeClr val="accent1">
                    <a:lumMod val="75000"/>
                  </a:schemeClr>
                </a:solidFill>
                <a:latin typeface="Agency FB" pitchFamily="34" charset="0"/>
              </a:rPr>
              <a:t>Profil</a:t>
            </a:r>
            <a:r>
              <a:rPr lang="en-US" sz="3100" dirty="0">
                <a:solidFill>
                  <a:schemeClr val="accent1">
                    <a:lumMod val="75000"/>
                  </a:schemeClr>
                </a:solidFill>
                <a:latin typeface="Agency FB" pitchFamily="34" charset="0"/>
              </a:rPr>
              <a:t> </a:t>
            </a:r>
            <a:r>
              <a:rPr lang="en-US" dirty="0" smtClean="0">
                <a:solidFill>
                  <a:schemeClr val="accent1">
                    <a:lumMod val="75000"/>
                  </a:schemeClr>
                </a:solidFill>
                <a:latin typeface="Agency FB" pitchFamily="34" charset="0"/>
              </a:rPr>
              <a:t> </a:t>
            </a:r>
            <a:r>
              <a:rPr lang="en-US" sz="1500" dirty="0" err="1">
                <a:solidFill>
                  <a:schemeClr val="accent1">
                    <a:lumMod val="75000"/>
                  </a:schemeClr>
                </a:solidFill>
                <a:latin typeface="Agency FB" pitchFamily="34" charset="0"/>
              </a:rPr>
              <a:t>Kelurahan</a:t>
            </a:r>
            <a:r>
              <a:rPr lang="en-US" sz="1500" dirty="0">
                <a:solidFill>
                  <a:schemeClr val="accent1">
                    <a:lumMod val="75000"/>
                  </a:schemeClr>
                </a:solidFill>
                <a:latin typeface="Agency FB" pitchFamily="34" charset="0"/>
              </a:rPr>
              <a:t> </a:t>
            </a:r>
            <a:r>
              <a:rPr lang="en-US" sz="1500" dirty="0" err="1">
                <a:solidFill>
                  <a:schemeClr val="accent1">
                    <a:lumMod val="75000"/>
                  </a:schemeClr>
                </a:solidFill>
                <a:latin typeface="Agency FB" pitchFamily="34" charset="0"/>
              </a:rPr>
              <a:t>Palupi</a:t>
            </a:r>
            <a:endParaRPr lang="en-US" sz="1500" dirty="0">
              <a:solidFill>
                <a:schemeClr val="accent1">
                  <a:lumMod val="75000"/>
                </a:schemeClr>
              </a:solidFill>
              <a:latin typeface="Agency FB" pitchFamily="34" charset="0"/>
            </a:endParaRPr>
          </a:p>
        </p:txBody>
      </p:sp>
      <p:sp>
        <p:nvSpPr>
          <p:cNvPr id="4" name="Slide Number Placeholder 3"/>
          <p:cNvSpPr>
            <a:spLocks noGrp="1"/>
          </p:cNvSpPr>
          <p:nvPr>
            <p:ph type="sldNum" sz="quarter" idx="12"/>
          </p:nvPr>
        </p:nvSpPr>
        <p:spPr>
          <a:xfrm>
            <a:off x="6934200" y="9144001"/>
            <a:ext cx="468764" cy="914399"/>
          </a:xfrm>
        </p:spPr>
        <p:txBody>
          <a:bodyPr/>
          <a:lstStyle/>
          <a:p>
            <a:fld id="{8DFBCBCA-75C9-4BD8-8C27-33BD4C35F67E}" type="slidenum">
              <a:rPr lang="en-US" sz="2200" b="1">
                <a:solidFill>
                  <a:schemeClr val="bg1"/>
                </a:solidFill>
                <a:latin typeface="Papyrus" pitchFamily="66" charset="0"/>
                <a:ea typeface="BatangChe" pitchFamily="49" charset="-127"/>
              </a:rPr>
              <a:pPr/>
              <a:t>13</a:t>
            </a:fld>
            <a:endParaRPr lang="en-US" sz="2200" b="1" dirty="0">
              <a:solidFill>
                <a:schemeClr val="bg1"/>
              </a:solidFill>
              <a:latin typeface="Papyrus" pitchFamily="66" charset="0"/>
              <a:ea typeface="BatangChe" pitchFamily="49" charset="-127"/>
            </a:endParaRPr>
          </a:p>
        </p:txBody>
      </p:sp>
      <p:sp>
        <p:nvSpPr>
          <p:cNvPr id="8" name="TextBox 7"/>
          <p:cNvSpPr txBox="1"/>
          <p:nvPr/>
        </p:nvSpPr>
        <p:spPr>
          <a:xfrm>
            <a:off x="1219200" y="685800"/>
            <a:ext cx="5638800" cy="380927"/>
          </a:xfrm>
          <a:prstGeom prst="rect">
            <a:avLst/>
          </a:prstGeom>
          <a:noFill/>
        </p:spPr>
        <p:txBody>
          <a:bodyPr wrap="square" lIns="95064" tIns="47532" rIns="95064" bIns="47532" rtlCol="0">
            <a:spAutoFit/>
          </a:bodyPr>
          <a:lstStyle/>
          <a:p>
            <a:pPr algn="ctr"/>
            <a:r>
              <a:rPr lang="en-US" sz="1800" dirty="0" err="1">
                <a:solidFill>
                  <a:srgbClr val="292934">
                    <a:lumMod val="90000"/>
                    <a:lumOff val="10000"/>
                  </a:srgbClr>
                </a:solidFill>
                <a:latin typeface="Cambria" pitchFamily="18" charset="0"/>
              </a:rPr>
              <a:t>Tabel</a:t>
            </a:r>
            <a:r>
              <a:rPr lang="en-US" sz="1800" dirty="0">
                <a:solidFill>
                  <a:srgbClr val="292934">
                    <a:lumMod val="90000"/>
                    <a:lumOff val="10000"/>
                  </a:srgbClr>
                </a:solidFill>
                <a:latin typeface="Cambria" pitchFamily="18" charset="0"/>
              </a:rPr>
              <a:t> </a:t>
            </a:r>
            <a:r>
              <a:rPr lang="en-US" sz="1800" dirty="0" err="1">
                <a:solidFill>
                  <a:srgbClr val="292934">
                    <a:lumMod val="90000"/>
                    <a:lumOff val="10000"/>
                  </a:srgbClr>
                </a:solidFill>
                <a:latin typeface="Cambria" pitchFamily="18" charset="0"/>
              </a:rPr>
              <a:t>Penggunaan</a:t>
            </a:r>
            <a:r>
              <a:rPr lang="en-US" sz="1800" dirty="0">
                <a:solidFill>
                  <a:srgbClr val="292934">
                    <a:lumMod val="90000"/>
                    <a:lumOff val="10000"/>
                  </a:srgbClr>
                </a:solidFill>
                <a:latin typeface="Cambria" pitchFamily="18" charset="0"/>
              </a:rPr>
              <a:t> </a:t>
            </a:r>
            <a:r>
              <a:rPr lang="en-US" sz="1800" dirty="0" err="1">
                <a:solidFill>
                  <a:srgbClr val="292934">
                    <a:lumMod val="90000"/>
                    <a:lumOff val="10000"/>
                  </a:srgbClr>
                </a:solidFill>
                <a:latin typeface="Cambria" pitchFamily="18" charset="0"/>
              </a:rPr>
              <a:t>Lahan</a:t>
            </a:r>
            <a:r>
              <a:rPr lang="en-US" sz="1800" dirty="0">
                <a:solidFill>
                  <a:srgbClr val="292934">
                    <a:lumMod val="90000"/>
                    <a:lumOff val="10000"/>
                  </a:srgbClr>
                </a:solidFill>
                <a:latin typeface="Cambria" pitchFamily="18" charset="0"/>
              </a:rPr>
              <a:t> di </a:t>
            </a:r>
            <a:r>
              <a:rPr lang="en-US" sz="1800" dirty="0" err="1">
                <a:solidFill>
                  <a:srgbClr val="292934">
                    <a:lumMod val="90000"/>
                    <a:lumOff val="10000"/>
                  </a:srgbClr>
                </a:solidFill>
                <a:latin typeface="Cambria" pitchFamily="18" charset="0"/>
              </a:rPr>
              <a:t>Kelurahan</a:t>
            </a:r>
            <a:r>
              <a:rPr lang="en-US" sz="1800" dirty="0">
                <a:solidFill>
                  <a:srgbClr val="292934">
                    <a:lumMod val="90000"/>
                    <a:lumOff val="10000"/>
                  </a:srgbClr>
                </a:solidFill>
                <a:latin typeface="Cambria" pitchFamily="18" charset="0"/>
              </a:rPr>
              <a:t> </a:t>
            </a:r>
            <a:r>
              <a:rPr lang="en-US" sz="1800" dirty="0" err="1">
                <a:solidFill>
                  <a:srgbClr val="292934">
                    <a:lumMod val="90000"/>
                    <a:lumOff val="10000"/>
                  </a:srgbClr>
                </a:solidFill>
                <a:latin typeface="Cambria" pitchFamily="18" charset="0"/>
              </a:rPr>
              <a:t>Palupi</a:t>
            </a:r>
            <a:endParaRPr lang="en-US" sz="1800" dirty="0">
              <a:solidFill>
                <a:srgbClr val="292934">
                  <a:lumMod val="90000"/>
                  <a:lumOff val="10000"/>
                </a:srgbClr>
              </a:solidFill>
              <a:latin typeface="Cambria"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468604622"/>
              </p:ext>
            </p:extLst>
          </p:nvPr>
        </p:nvGraphicFramePr>
        <p:xfrm>
          <a:off x="1371600" y="1219200"/>
          <a:ext cx="5400038" cy="2954218"/>
        </p:xfrm>
        <a:graphic>
          <a:graphicData uri="http://schemas.openxmlformats.org/drawingml/2006/table">
            <a:tbl>
              <a:tblPr firstRow="1" bandRow="1">
                <a:tableStyleId>{22838BEF-8BB2-4498-84A7-C5851F593DF1}</a:tableStyleId>
              </a:tblPr>
              <a:tblGrid>
                <a:gridCol w="3459723"/>
                <a:gridCol w="1940315"/>
              </a:tblGrid>
              <a:tr h="404685">
                <a:tc>
                  <a:txBody>
                    <a:bodyPr/>
                    <a:lstStyle/>
                    <a:p>
                      <a:pPr marL="0" marR="50165" algn="ctr">
                        <a:spcBef>
                          <a:spcPts val="0"/>
                        </a:spcBef>
                        <a:spcAft>
                          <a:spcPts val="0"/>
                        </a:spcAft>
                      </a:pPr>
                      <a:r>
                        <a:rPr lang="en-US" sz="1500" b="1" dirty="0">
                          <a:latin typeface="Cambria" pitchFamily="18" charset="0"/>
                        </a:rPr>
                        <a:t>Jenis Lahan</a:t>
                      </a:r>
                      <a:endParaRPr lang="en-US" sz="1500" b="1" dirty="0">
                        <a:solidFill>
                          <a:srgbClr val="FEFAF8"/>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500" b="1" dirty="0" err="1" smtClean="0">
                          <a:latin typeface="Cambria" pitchFamily="18" charset="0"/>
                        </a:rPr>
                        <a:t>Luas</a:t>
                      </a:r>
                      <a:r>
                        <a:rPr lang="en-US" sz="1500" b="1" dirty="0" smtClean="0">
                          <a:latin typeface="Cambria" pitchFamily="18" charset="0"/>
                        </a:rPr>
                        <a:t> (Ha)</a:t>
                      </a:r>
                      <a:endParaRPr lang="en-US" sz="1500" b="1" dirty="0">
                        <a:latin typeface="Cambria" pitchFamily="18" charset="0"/>
                        <a:ea typeface="Times New Roman"/>
                        <a:cs typeface="Times New Roman"/>
                      </a:endParaRPr>
                    </a:p>
                  </a:txBody>
                  <a:tcPr marL="72867" marR="72867" marT="0" marB="0" anchor="ctr"/>
                </a:tc>
              </a:tr>
              <a:tr h="364219">
                <a:tc>
                  <a:txBody>
                    <a:bodyPr/>
                    <a:lstStyle/>
                    <a:p>
                      <a:pPr marL="0" marR="50165">
                        <a:spcBef>
                          <a:spcPts val="0"/>
                        </a:spcBef>
                        <a:spcAft>
                          <a:spcPts val="0"/>
                        </a:spcAft>
                      </a:pPr>
                      <a:r>
                        <a:rPr lang="en-US" sz="1500" dirty="0" smtClean="0">
                          <a:latin typeface="Cambria" pitchFamily="18" charset="0"/>
                        </a:rPr>
                        <a:t>   </a:t>
                      </a:r>
                      <a:r>
                        <a:rPr lang="en-US" sz="1500" dirty="0" err="1" smtClean="0">
                          <a:latin typeface="Cambria" pitchFamily="18" charset="0"/>
                        </a:rPr>
                        <a:t>Permukiman</a:t>
                      </a:r>
                      <a:endParaRPr lang="en-US" sz="1500"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1711960" algn="l"/>
                        </a:tabLst>
                      </a:pPr>
                      <a:r>
                        <a:rPr lang="en-US" sz="1500" dirty="0">
                          <a:latin typeface="Cambria" pitchFamily="18" charset="0"/>
                        </a:rPr>
                        <a:t>40</a:t>
                      </a:r>
                      <a:endParaRPr lang="en-US" sz="1500" dirty="0">
                        <a:latin typeface="Cambria" pitchFamily="18" charset="0"/>
                        <a:ea typeface="Times New Roman"/>
                        <a:cs typeface="Times New Roman"/>
                      </a:endParaRPr>
                    </a:p>
                  </a:txBody>
                  <a:tcPr marL="72867" marR="72867" marT="0" marB="0" anchor="ctr"/>
                </a:tc>
              </a:tr>
              <a:tr h="364219">
                <a:tc>
                  <a:txBody>
                    <a:bodyPr/>
                    <a:lstStyle/>
                    <a:p>
                      <a:pPr marL="0" marR="50165">
                        <a:spcBef>
                          <a:spcPts val="0"/>
                        </a:spcBef>
                        <a:spcAft>
                          <a:spcPts val="0"/>
                        </a:spcAft>
                      </a:pPr>
                      <a:r>
                        <a:rPr lang="en-US" sz="1500" dirty="0" smtClean="0">
                          <a:latin typeface="Cambria" pitchFamily="18" charset="0"/>
                        </a:rPr>
                        <a:t>   </a:t>
                      </a:r>
                      <a:r>
                        <a:rPr lang="en-US" sz="1500" dirty="0" err="1" smtClean="0">
                          <a:latin typeface="Cambria" pitchFamily="18" charset="0"/>
                        </a:rPr>
                        <a:t>Kuburan</a:t>
                      </a:r>
                      <a:endParaRPr lang="en-US" sz="1500"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807085" algn="l"/>
                        </a:tabLst>
                      </a:pPr>
                      <a:r>
                        <a:rPr lang="en-US" sz="1500" dirty="0">
                          <a:latin typeface="Cambria" pitchFamily="18" charset="0"/>
                        </a:rPr>
                        <a:t>2</a:t>
                      </a:r>
                      <a:endParaRPr lang="en-US" sz="1500" dirty="0">
                        <a:latin typeface="Cambria" pitchFamily="18" charset="0"/>
                        <a:ea typeface="Times New Roman"/>
                        <a:cs typeface="Times New Roman"/>
                      </a:endParaRPr>
                    </a:p>
                  </a:txBody>
                  <a:tcPr marL="72867" marR="72867" marT="0" marB="0" anchor="ctr"/>
                </a:tc>
              </a:tr>
              <a:tr h="364219">
                <a:tc>
                  <a:txBody>
                    <a:bodyPr/>
                    <a:lstStyle/>
                    <a:p>
                      <a:pPr marL="0" marR="50165">
                        <a:spcBef>
                          <a:spcPts val="0"/>
                        </a:spcBef>
                        <a:spcAft>
                          <a:spcPts val="0"/>
                        </a:spcAft>
                      </a:pPr>
                      <a:r>
                        <a:rPr lang="en-US" sz="1500" dirty="0" smtClean="0">
                          <a:latin typeface="Cambria" pitchFamily="18" charset="0"/>
                        </a:rPr>
                        <a:t>   </a:t>
                      </a:r>
                      <a:r>
                        <a:rPr lang="en-US" sz="1500" dirty="0" err="1" smtClean="0">
                          <a:latin typeface="Cambria" pitchFamily="18" charset="0"/>
                        </a:rPr>
                        <a:t>Sawah</a:t>
                      </a:r>
                      <a:r>
                        <a:rPr lang="en-US" sz="1500" dirty="0" smtClean="0">
                          <a:latin typeface="Cambria" pitchFamily="18" charset="0"/>
                        </a:rPr>
                        <a:t>/</a:t>
                      </a:r>
                      <a:r>
                        <a:rPr lang="en-US" sz="1500" dirty="0" err="1" smtClean="0">
                          <a:latin typeface="Cambria" pitchFamily="18" charset="0"/>
                        </a:rPr>
                        <a:t>Ladang</a:t>
                      </a:r>
                      <a:r>
                        <a:rPr lang="en-US" sz="1500" dirty="0" smtClean="0">
                          <a:latin typeface="Cambria" pitchFamily="18" charset="0"/>
                        </a:rPr>
                        <a:t>/</a:t>
                      </a:r>
                      <a:r>
                        <a:rPr lang="en-US" sz="1500" dirty="0" err="1" smtClean="0">
                          <a:latin typeface="Cambria" pitchFamily="18" charset="0"/>
                        </a:rPr>
                        <a:t>Peternakan</a:t>
                      </a:r>
                      <a:endParaRPr lang="en-US" sz="1500"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1711960" algn="l"/>
                        </a:tabLst>
                      </a:pPr>
                      <a:r>
                        <a:rPr lang="en-US" sz="1500" dirty="0">
                          <a:latin typeface="Cambria" pitchFamily="18" charset="0"/>
                        </a:rPr>
                        <a:t>6</a:t>
                      </a:r>
                      <a:endParaRPr lang="en-US" sz="1500" dirty="0">
                        <a:latin typeface="Cambria" pitchFamily="18" charset="0"/>
                        <a:ea typeface="Times New Roman"/>
                        <a:cs typeface="Times New Roman"/>
                      </a:endParaRPr>
                    </a:p>
                  </a:txBody>
                  <a:tcPr marL="72867" marR="72867" marT="0" marB="0" anchor="ctr"/>
                </a:tc>
              </a:tr>
              <a:tr h="336915">
                <a:tc>
                  <a:txBody>
                    <a:bodyPr/>
                    <a:lstStyle/>
                    <a:p>
                      <a:pPr marL="0" marR="50165">
                        <a:spcBef>
                          <a:spcPts val="0"/>
                        </a:spcBef>
                        <a:spcAft>
                          <a:spcPts val="0"/>
                        </a:spcAft>
                      </a:pPr>
                      <a:r>
                        <a:rPr lang="en-US" sz="1500" dirty="0" smtClean="0">
                          <a:latin typeface="Cambria" pitchFamily="18" charset="0"/>
                        </a:rPr>
                        <a:t>   </a:t>
                      </a:r>
                      <a:r>
                        <a:rPr lang="en-US" sz="1500" dirty="0" err="1" smtClean="0">
                          <a:latin typeface="Cambria" pitchFamily="18" charset="0"/>
                        </a:rPr>
                        <a:t>Sarana</a:t>
                      </a:r>
                      <a:r>
                        <a:rPr lang="en-US" sz="1500" dirty="0" smtClean="0">
                          <a:latin typeface="Cambria" pitchFamily="18" charset="0"/>
                        </a:rPr>
                        <a:t> </a:t>
                      </a:r>
                      <a:r>
                        <a:rPr lang="en-US" sz="1500" dirty="0">
                          <a:latin typeface="Cambria" pitchFamily="18" charset="0"/>
                        </a:rPr>
                        <a:t>Olah Raga</a:t>
                      </a:r>
                      <a:endParaRPr lang="en-US" sz="1500"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1711960" algn="l"/>
                        </a:tabLst>
                      </a:pPr>
                      <a:r>
                        <a:rPr lang="en-US" sz="1500" dirty="0">
                          <a:latin typeface="Cambria" pitchFamily="18" charset="0"/>
                          <a:ea typeface="Times New Roman"/>
                          <a:cs typeface="Times New Roman"/>
                        </a:rPr>
                        <a:t>3</a:t>
                      </a:r>
                    </a:p>
                  </a:txBody>
                  <a:tcPr marL="72867" marR="72867" marT="0" marB="0" anchor="ctr"/>
                </a:tc>
              </a:tr>
              <a:tr h="391521">
                <a:tc>
                  <a:txBody>
                    <a:bodyPr/>
                    <a:lstStyle/>
                    <a:p>
                      <a:pPr marL="0" marR="50165">
                        <a:spcBef>
                          <a:spcPts val="0"/>
                        </a:spcBef>
                        <a:spcAft>
                          <a:spcPts val="0"/>
                        </a:spcAft>
                      </a:pPr>
                      <a:r>
                        <a:rPr lang="en-US" sz="1500" dirty="0" smtClean="0">
                          <a:latin typeface="Cambria" pitchFamily="18" charset="0"/>
                        </a:rPr>
                        <a:t>   </a:t>
                      </a:r>
                      <a:r>
                        <a:rPr lang="en-US" sz="1500" dirty="0" err="1" smtClean="0">
                          <a:latin typeface="Cambria" pitchFamily="18" charset="0"/>
                        </a:rPr>
                        <a:t>Prasarana</a:t>
                      </a:r>
                      <a:r>
                        <a:rPr lang="en-US" sz="1500" dirty="0" smtClean="0">
                          <a:latin typeface="Cambria" pitchFamily="18" charset="0"/>
                        </a:rPr>
                        <a:t> </a:t>
                      </a:r>
                      <a:r>
                        <a:rPr lang="en-US" sz="1500" dirty="0">
                          <a:latin typeface="Cambria" pitchFamily="18" charset="0"/>
                        </a:rPr>
                        <a:t>Pemerintah</a:t>
                      </a:r>
                      <a:endParaRPr lang="en-US" sz="1500"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1711960" algn="l"/>
                        </a:tabLst>
                      </a:pPr>
                      <a:r>
                        <a:rPr lang="id-ID" sz="1500" dirty="0" smtClean="0">
                          <a:latin typeface="Cambria" pitchFamily="18" charset="0"/>
                          <a:ea typeface="+mn-ea"/>
                          <a:cs typeface="+mn-cs"/>
                        </a:rPr>
                        <a:t>2</a:t>
                      </a:r>
                      <a:endParaRPr lang="en-US" sz="1500" dirty="0">
                        <a:latin typeface="Cambria" pitchFamily="18" charset="0"/>
                        <a:ea typeface="Times New Roman"/>
                        <a:cs typeface="Times New Roman"/>
                      </a:endParaRPr>
                    </a:p>
                  </a:txBody>
                  <a:tcPr marL="72867" marR="72867" marT="0" marB="0" anchor="ctr"/>
                </a:tc>
              </a:tr>
              <a:tr h="323752">
                <a:tc>
                  <a:txBody>
                    <a:bodyPr/>
                    <a:lstStyle/>
                    <a:p>
                      <a:pPr marL="0" marR="50165">
                        <a:spcBef>
                          <a:spcPts val="0"/>
                        </a:spcBef>
                        <a:spcAft>
                          <a:spcPts val="0"/>
                        </a:spcAft>
                      </a:pPr>
                      <a:r>
                        <a:rPr lang="en-US" sz="1500" dirty="0" smtClean="0">
                          <a:latin typeface="Cambria" pitchFamily="18" charset="0"/>
                        </a:rPr>
                        <a:t>   </a:t>
                      </a:r>
                      <a:r>
                        <a:rPr lang="en-US" sz="1500" dirty="0" err="1" smtClean="0">
                          <a:latin typeface="Cambria" pitchFamily="18" charset="0"/>
                        </a:rPr>
                        <a:t>Prasarana</a:t>
                      </a:r>
                      <a:r>
                        <a:rPr lang="en-US" sz="1500" dirty="0" smtClean="0">
                          <a:latin typeface="Cambria" pitchFamily="18" charset="0"/>
                        </a:rPr>
                        <a:t> </a:t>
                      </a:r>
                      <a:r>
                        <a:rPr lang="en-US" sz="1500" dirty="0">
                          <a:latin typeface="Cambria" pitchFamily="18" charset="0"/>
                        </a:rPr>
                        <a:t>Umum Lainnya</a:t>
                      </a:r>
                      <a:endParaRPr lang="en-US" sz="1500"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1711960" algn="l"/>
                        </a:tabLst>
                      </a:pPr>
                      <a:r>
                        <a:rPr lang="en-US" sz="1500" dirty="0">
                          <a:latin typeface="Cambria" pitchFamily="18" charset="0"/>
                        </a:rPr>
                        <a:t>62,3</a:t>
                      </a:r>
                      <a:endParaRPr lang="en-US" sz="1500" dirty="0">
                        <a:latin typeface="Cambria" pitchFamily="18" charset="0"/>
                        <a:ea typeface="Times New Roman"/>
                        <a:cs typeface="Times New Roman"/>
                      </a:endParaRPr>
                    </a:p>
                  </a:txBody>
                  <a:tcPr marL="72867" marR="72867" marT="0" marB="0" anchor="ctr"/>
                </a:tc>
              </a:tr>
              <a:tr h="404688">
                <a:tc>
                  <a:txBody>
                    <a:bodyPr/>
                    <a:lstStyle/>
                    <a:p>
                      <a:pPr marL="0" marR="50165" algn="ctr">
                        <a:spcBef>
                          <a:spcPts val="0"/>
                        </a:spcBef>
                        <a:spcAft>
                          <a:spcPts val="0"/>
                        </a:spcAft>
                      </a:pPr>
                      <a:r>
                        <a:rPr lang="en-US" sz="1500" b="1" dirty="0">
                          <a:latin typeface="Cambria" pitchFamily="18" charset="0"/>
                        </a:rPr>
                        <a:t>T O T A L</a:t>
                      </a:r>
                      <a:endParaRPr lang="en-US" sz="1500" b="1" dirty="0">
                        <a:solidFill>
                          <a:schemeClr val="tx1"/>
                        </a:solidFill>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tabLst>
                          <a:tab pos="1711960" algn="l"/>
                        </a:tabLst>
                      </a:pPr>
                      <a:r>
                        <a:rPr lang="en-US" sz="1500" b="1" dirty="0" smtClean="0">
                          <a:latin typeface="Cambria" pitchFamily="18" charset="0"/>
                        </a:rPr>
                        <a:t>114,8</a:t>
                      </a:r>
                      <a:endParaRPr lang="en-US" sz="1500" b="1" dirty="0">
                        <a:latin typeface="Cambria" pitchFamily="18" charset="0"/>
                        <a:ea typeface="Times New Roman"/>
                        <a:cs typeface="Times New Roman"/>
                      </a:endParaRPr>
                    </a:p>
                  </a:txBody>
                  <a:tcPr marL="72867" marR="72867" marT="0" marB="0" anchor="ctr"/>
                </a:tc>
              </a:tr>
            </a:tbl>
          </a:graphicData>
        </a:graphic>
      </p:graphicFrame>
      <p:graphicFrame>
        <p:nvGraphicFramePr>
          <p:cNvPr id="9" name="Chart 8"/>
          <p:cNvGraphicFramePr/>
          <p:nvPr>
            <p:extLst>
              <p:ext uri="{D42A27DB-BD31-4B8C-83A1-F6EECF244321}">
                <p14:modId xmlns:p14="http://schemas.microsoft.com/office/powerpoint/2010/main" val="2859649215"/>
              </p:ext>
            </p:extLst>
          </p:nvPr>
        </p:nvGraphicFramePr>
        <p:xfrm>
          <a:off x="1371599" y="5105401"/>
          <a:ext cx="5281639" cy="4571999"/>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1219200" y="4495800"/>
            <a:ext cx="5638800" cy="380927"/>
          </a:xfrm>
          <a:prstGeom prst="rect">
            <a:avLst/>
          </a:prstGeom>
          <a:noFill/>
        </p:spPr>
        <p:txBody>
          <a:bodyPr wrap="square" lIns="95064" tIns="47532" rIns="95064" bIns="47532" rtlCol="0">
            <a:spAutoFit/>
          </a:bodyPr>
          <a:lstStyle/>
          <a:p>
            <a:pPr algn="ctr"/>
            <a:r>
              <a:rPr lang="en-US" sz="1800" dirty="0" err="1">
                <a:solidFill>
                  <a:srgbClr val="292934">
                    <a:lumMod val="90000"/>
                    <a:lumOff val="10000"/>
                  </a:srgbClr>
                </a:solidFill>
                <a:latin typeface="Arial Rounded MT Bold" pitchFamily="34" charset="0"/>
              </a:rPr>
              <a:t>Grafik</a:t>
            </a:r>
            <a:r>
              <a:rPr lang="en-US" sz="1800" dirty="0">
                <a:solidFill>
                  <a:srgbClr val="292934">
                    <a:lumMod val="90000"/>
                    <a:lumOff val="10000"/>
                  </a:srgbClr>
                </a:solidFill>
                <a:latin typeface="Arial Rounded MT Bold" pitchFamily="34" charset="0"/>
              </a:rPr>
              <a:t> </a:t>
            </a:r>
            <a:r>
              <a:rPr lang="en-US" sz="1800" dirty="0" err="1">
                <a:solidFill>
                  <a:srgbClr val="292934">
                    <a:lumMod val="90000"/>
                    <a:lumOff val="10000"/>
                  </a:srgbClr>
                </a:solidFill>
                <a:latin typeface="Arial Rounded MT Bold" pitchFamily="34" charset="0"/>
              </a:rPr>
              <a:t>Penggunaan</a:t>
            </a:r>
            <a:r>
              <a:rPr lang="en-US" sz="1800" dirty="0">
                <a:solidFill>
                  <a:srgbClr val="292934">
                    <a:lumMod val="90000"/>
                    <a:lumOff val="10000"/>
                  </a:srgbClr>
                </a:solidFill>
                <a:latin typeface="Arial Rounded MT Bold" pitchFamily="34" charset="0"/>
              </a:rPr>
              <a:t> </a:t>
            </a:r>
            <a:r>
              <a:rPr lang="en-US" sz="1800" dirty="0" err="1">
                <a:solidFill>
                  <a:srgbClr val="292934">
                    <a:lumMod val="90000"/>
                    <a:lumOff val="10000"/>
                  </a:srgbClr>
                </a:solidFill>
                <a:latin typeface="Arial Rounded MT Bold" pitchFamily="34" charset="0"/>
              </a:rPr>
              <a:t>Lahan</a:t>
            </a:r>
            <a:r>
              <a:rPr lang="en-US" sz="1800" dirty="0">
                <a:solidFill>
                  <a:srgbClr val="292934">
                    <a:lumMod val="90000"/>
                    <a:lumOff val="10000"/>
                  </a:srgbClr>
                </a:solidFill>
                <a:latin typeface="Arial Rounded MT Bold" pitchFamily="34" charset="0"/>
              </a:rPr>
              <a:t> di </a:t>
            </a:r>
            <a:r>
              <a:rPr lang="en-US" sz="1800" dirty="0" err="1">
                <a:solidFill>
                  <a:srgbClr val="292934">
                    <a:lumMod val="90000"/>
                    <a:lumOff val="10000"/>
                  </a:srgbClr>
                </a:solidFill>
                <a:latin typeface="Arial Rounded MT Bold" pitchFamily="34" charset="0"/>
              </a:rPr>
              <a:t>Kelurahan</a:t>
            </a:r>
            <a:r>
              <a:rPr lang="en-US" sz="1800" dirty="0">
                <a:solidFill>
                  <a:srgbClr val="292934">
                    <a:lumMod val="90000"/>
                    <a:lumOff val="10000"/>
                  </a:srgbClr>
                </a:solidFill>
                <a:latin typeface="Arial Rounded MT Bold" pitchFamily="34" charset="0"/>
              </a:rPr>
              <a:t> </a:t>
            </a:r>
            <a:r>
              <a:rPr lang="en-US" sz="1800" dirty="0" err="1">
                <a:solidFill>
                  <a:srgbClr val="292934">
                    <a:lumMod val="90000"/>
                    <a:lumOff val="10000"/>
                  </a:srgbClr>
                </a:solidFill>
                <a:latin typeface="Arial Rounded MT Bold" pitchFamily="34" charset="0"/>
              </a:rPr>
              <a:t>Palupi</a:t>
            </a:r>
            <a:endParaRPr lang="en-US" sz="1800" dirty="0">
              <a:solidFill>
                <a:srgbClr val="292934">
                  <a:lumMod val="90000"/>
                  <a:lumOff val="10000"/>
                </a:srgbClr>
              </a:solidFill>
              <a:latin typeface="Arial Rounded MT Bold" pitchFamily="34" charset="0"/>
            </a:endParaRPr>
          </a:p>
        </p:txBody>
      </p:sp>
      <p:sp>
        <p:nvSpPr>
          <p:cNvPr id="12"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25198731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34200" y="9144000"/>
            <a:ext cx="533400" cy="772529"/>
          </a:xfrm>
        </p:spPr>
        <p:txBody>
          <a:bodyPr/>
          <a:lstStyle/>
          <a:p>
            <a:r>
              <a:rPr lang="id-ID" sz="2200" b="1" dirty="0" smtClean="0">
                <a:solidFill>
                  <a:schemeClr val="bg1"/>
                </a:solidFill>
                <a:latin typeface="Papyrus" pitchFamily="66" charset="0"/>
                <a:ea typeface="BatangChe" pitchFamily="49" charset="-127"/>
              </a:rPr>
              <a:t>14</a:t>
            </a:r>
            <a:endParaRPr lang="en-US" sz="2200" b="1" dirty="0">
              <a:solidFill>
                <a:schemeClr val="bg1"/>
              </a:solidFill>
              <a:latin typeface="Papyrus" pitchFamily="66" charset="0"/>
              <a:ea typeface="BatangChe" pitchFamily="49" charset="-127"/>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8526" y="5829303"/>
            <a:ext cx="5609474" cy="384809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descr="D:\DATA NOER\PROFIL 2010\FOTO BANGUNAN\IMG_3494.JPG"/>
          <p:cNvPicPr>
            <a:picLocks noChangeAspect="1" noChangeArrowheads="1"/>
          </p:cNvPicPr>
          <p:nvPr/>
        </p:nvPicPr>
        <p:blipFill>
          <a:blip r:embed="rId4" cstate="print">
            <a:lum bright="10000"/>
          </a:blip>
          <a:srcRect/>
          <a:stretch>
            <a:fillRect/>
          </a:stretch>
        </p:blipFill>
        <p:spPr bwMode="auto">
          <a:xfrm>
            <a:off x="1596516" y="1981203"/>
            <a:ext cx="5032884" cy="30479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2"/>
          </a:lnRef>
          <a:fillRef idx="1">
            <a:schemeClr val="lt1"/>
          </a:fillRef>
          <a:effectRef idx="0">
            <a:schemeClr val="accent2"/>
          </a:effectRef>
          <a:fontRef idx="minor">
            <a:schemeClr val="dk1"/>
          </a:fontRef>
        </p:style>
      </p:pic>
      <p:sp>
        <p:nvSpPr>
          <p:cNvPr id="14" name="TextBox 13"/>
          <p:cNvSpPr txBox="1"/>
          <p:nvPr/>
        </p:nvSpPr>
        <p:spPr>
          <a:xfrm>
            <a:off x="1581905" y="5193955"/>
            <a:ext cx="5252831" cy="467729"/>
          </a:xfrm>
          <a:prstGeom prst="rect">
            <a:avLst/>
          </a:prstGeom>
          <a:noFill/>
        </p:spPr>
        <p:txBody>
          <a:bodyPr wrap="square" lIns="97447" tIns="48723" rIns="97447" bIns="48723" rtlCol="0">
            <a:spAutoFit/>
          </a:bodyPr>
          <a:lstStyle/>
          <a:p>
            <a:pPr algn="ctr"/>
            <a:r>
              <a:rPr lang="en-US" sz="1200" b="1" dirty="0" err="1" smtClean="0">
                <a:latin typeface="Lucida Calligraphy" pitchFamily="66" charset="0"/>
              </a:rPr>
              <a:t>Tugu</a:t>
            </a:r>
            <a:r>
              <a:rPr lang="en-US" sz="1200" b="1" dirty="0" smtClean="0">
                <a:latin typeface="Lucida Calligraphy" pitchFamily="66" charset="0"/>
              </a:rPr>
              <a:t> </a:t>
            </a:r>
            <a:r>
              <a:rPr lang="en-US" sz="1200" b="1" dirty="0" err="1" smtClean="0">
                <a:latin typeface="Lucida Calligraphy" pitchFamily="66" charset="0"/>
              </a:rPr>
              <a:t>Kec</a:t>
            </a:r>
            <a:r>
              <a:rPr lang="en-US" sz="1200" b="1" dirty="0" smtClean="0">
                <a:latin typeface="Lucida Calligraphy" pitchFamily="66" charset="0"/>
              </a:rPr>
              <a:t>. </a:t>
            </a:r>
            <a:r>
              <a:rPr lang="en-US" sz="1200" b="1" dirty="0" err="1" smtClean="0">
                <a:latin typeface="Lucida Calligraphy" pitchFamily="66" charset="0"/>
              </a:rPr>
              <a:t>Marawola</a:t>
            </a:r>
            <a:r>
              <a:rPr lang="en-US" sz="1200" b="1" dirty="0" smtClean="0">
                <a:latin typeface="Lucida Calligraphy" pitchFamily="66" charset="0"/>
              </a:rPr>
              <a:t> </a:t>
            </a:r>
            <a:r>
              <a:rPr lang="en-US" sz="1200" b="1" dirty="0" err="1" smtClean="0">
                <a:latin typeface="Lucida Calligraphy" pitchFamily="66" charset="0"/>
              </a:rPr>
              <a:t>Kab</a:t>
            </a:r>
            <a:r>
              <a:rPr lang="en-US" sz="1200" b="1" dirty="0" smtClean="0">
                <a:latin typeface="Lucida Calligraphy" pitchFamily="66" charset="0"/>
              </a:rPr>
              <a:t>. </a:t>
            </a:r>
            <a:r>
              <a:rPr lang="en-US" sz="1200" b="1" dirty="0" err="1" smtClean="0">
                <a:latin typeface="Lucida Calligraphy" pitchFamily="66" charset="0"/>
              </a:rPr>
              <a:t>Sigi</a:t>
            </a:r>
            <a:r>
              <a:rPr lang="en-US" sz="1200" b="1" dirty="0" smtClean="0">
                <a:latin typeface="Lucida Calligraphy" pitchFamily="66" charset="0"/>
              </a:rPr>
              <a:t> </a:t>
            </a:r>
            <a:r>
              <a:rPr lang="en-US" sz="1200" b="1" dirty="0" err="1" smtClean="0">
                <a:latin typeface="Lucida Calligraphy" pitchFamily="66" charset="0"/>
              </a:rPr>
              <a:t>Biromaru</a:t>
            </a:r>
            <a:endParaRPr lang="en-US" sz="1200" b="1" dirty="0" smtClean="0">
              <a:latin typeface="Lucida Calligraphy" pitchFamily="66" charset="0"/>
            </a:endParaRPr>
          </a:p>
          <a:p>
            <a:pPr algn="ctr"/>
            <a:r>
              <a:rPr lang="en-US" sz="1200" b="1" dirty="0" smtClean="0">
                <a:latin typeface="Lucida Calligraphy" pitchFamily="66" charset="0"/>
              </a:rPr>
              <a:t>(Batas </a:t>
            </a:r>
            <a:r>
              <a:rPr lang="en-US" sz="1200" b="1" dirty="0" err="1" smtClean="0">
                <a:latin typeface="Lucida Calligraphy" pitchFamily="66" charset="0"/>
              </a:rPr>
              <a:t>Sebelah</a:t>
            </a:r>
            <a:r>
              <a:rPr lang="en-US" sz="1200" b="1" dirty="0" smtClean="0">
                <a:latin typeface="Lucida Calligraphy" pitchFamily="66" charset="0"/>
              </a:rPr>
              <a:t> Se</a:t>
            </a:r>
            <a:r>
              <a:rPr lang="id-ID" sz="1200" b="1" dirty="0" smtClean="0">
                <a:latin typeface="Lucida Calligraphy" pitchFamily="66" charset="0"/>
              </a:rPr>
              <a:t>l</a:t>
            </a:r>
            <a:r>
              <a:rPr lang="en-US" sz="1200" b="1" dirty="0" err="1" smtClean="0">
                <a:latin typeface="Lucida Calligraphy" pitchFamily="66" charset="0"/>
              </a:rPr>
              <a:t>atan</a:t>
            </a:r>
            <a:r>
              <a:rPr lang="en-US" sz="1200" b="1" dirty="0" smtClean="0">
                <a:latin typeface="Lucida Calligraphy" pitchFamily="66" charset="0"/>
              </a:rPr>
              <a:t> </a:t>
            </a:r>
            <a:r>
              <a:rPr lang="en-US" sz="1200" b="1" dirty="0" err="1" smtClean="0">
                <a:latin typeface="Lucida Calligraphy" pitchFamily="66" charset="0"/>
              </a:rPr>
              <a:t>Kelurahan</a:t>
            </a:r>
            <a:r>
              <a:rPr lang="en-US" sz="1200" b="1" dirty="0" smtClean="0">
                <a:latin typeface="Lucida Calligraphy" pitchFamily="66" charset="0"/>
              </a:rPr>
              <a:t> </a:t>
            </a:r>
            <a:r>
              <a:rPr lang="en-US" sz="1200" b="1" dirty="0" err="1" smtClean="0">
                <a:latin typeface="Lucida Calligraphy" pitchFamily="66" charset="0"/>
              </a:rPr>
              <a:t>Palupi</a:t>
            </a:r>
            <a:r>
              <a:rPr lang="en-US" sz="1200" b="1" dirty="0" smtClean="0">
                <a:latin typeface="Lucida Calligraphy" pitchFamily="66" charset="0"/>
              </a:rPr>
              <a:t>)</a:t>
            </a:r>
            <a:endParaRPr lang="en-US" sz="1200" b="1" dirty="0">
              <a:latin typeface="Lucida Calligraphy" pitchFamily="66" charset="0"/>
            </a:endParaRPr>
          </a:p>
        </p:txBody>
      </p:sp>
      <p:sp>
        <p:nvSpPr>
          <p:cNvPr id="15" name="TextBox 14"/>
          <p:cNvSpPr txBox="1"/>
          <p:nvPr/>
        </p:nvSpPr>
        <p:spPr>
          <a:xfrm>
            <a:off x="1143005" y="9448800"/>
            <a:ext cx="5624190" cy="467729"/>
          </a:xfrm>
          <a:prstGeom prst="rect">
            <a:avLst/>
          </a:prstGeom>
          <a:noFill/>
        </p:spPr>
        <p:txBody>
          <a:bodyPr wrap="square" lIns="97447" tIns="48723" rIns="97447" bIns="48723" rtlCol="0">
            <a:spAutoFit/>
          </a:bodyPr>
          <a:lstStyle/>
          <a:p>
            <a:pPr algn="ctr"/>
            <a:r>
              <a:rPr lang="en-US" sz="1200" b="1" dirty="0" err="1" smtClean="0">
                <a:latin typeface="Lucida Calligraphy" pitchFamily="66" charset="0"/>
              </a:rPr>
              <a:t>Aliran</a:t>
            </a:r>
            <a:r>
              <a:rPr lang="en-US" sz="1200" b="1" dirty="0" smtClean="0">
                <a:latin typeface="Lucida Calligraphy" pitchFamily="66" charset="0"/>
              </a:rPr>
              <a:t> Sungai </a:t>
            </a:r>
            <a:r>
              <a:rPr lang="en-US" sz="1200" b="1" dirty="0" err="1" smtClean="0">
                <a:latin typeface="Lucida Calligraphy" pitchFamily="66" charset="0"/>
              </a:rPr>
              <a:t>Lewara</a:t>
            </a:r>
            <a:endParaRPr lang="en-US" sz="1200" b="1" dirty="0" smtClean="0">
              <a:latin typeface="Lucida Calligraphy" pitchFamily="66" charset="0"/>
            </a:endParaRPr>
          </a:p>
          <a:p>
            <a:pPr algn="ctr"/>
            <a:r>
              <a:rPr lang="en-US" sz="1200" b="1" dirty="0" smtClean="0">
                <a:latin typeface="Lucida Calligraphy" pitchFamily="66" charset="0"/>
              </a:rPr>
              <a:t>(Batas </a:t>
            </a:r>
            <a:r>
              <a:rPr lang="en-US" sz="1200" b="1" dirty="0" err="1" smtClean="0">
                <a:latin typeface="Lucida Calligraphy" pitchFamily="66" charset="0"/>
              </a:rPr>
              <a:t>Sebelah</a:t>
            </a:r>
            <a:r>
              <a:rPr lang="en-US" sz="1200" b="1" dirty="0" smtClean="0">
                <a:latin typeface="Lucida Calligraphy" pitchFamily="66" charset="0"/>
              </a:rPr>
              <a:t> Barat </a:t>
            </a:r>
            <a:r>
              <a:rPr lang="en-US" sz="1200" b="1" dirty="0" err="1" smtClean="0">
                <a:latin typeface="Lucida Calligraphy" pitchFamily="66" charset="0"/>
              </a:rPr>
              <a:t>Kelurahan</a:t>
            </a:r>
            <a:r>
              <a:rPr lang="en-US" sz="1200" b="1" dirty="0" smtClean="0">
                <a:latin typeface="Lucida Calligraphy" pitchFamily="66" charset="0"/>
              </a:rPr>
              <a:t> </a:t>
            </a:r>
            <a:r>
              <a:rPr lang="en-US" sz="1200" b="1" dirty="0" err="1" smtClean="0">
                <a:latin typeface="Lucida Calligraphy" pitchFamily="66" charset="0"/>
              </a:rPr>
              <a:t>Palupi</a:t>
            </a:r>
            <a:r>
              <a:rPr lang="en-US" sz="1200" b="1" dirty="0" smtClean="0">
                <a:latin typeface="Lucida Calligraphy" pitchFamily="66" charset="0"/>
              </a:rPr>
              <a:t>)</a:t>
            </a:r>
            <a:endParaRPr lang="en-US" sz="1200" b="1" dirty="0">
              <a:latin typeface="Lucida Calligraphy" pitchFamily="66" charset="0"/>
            </a:endParaRPr>
          </a:p>
        </p:txBody>
      </p:sp>
      <p:sp>
        <p:nvSpPr>
          <p:cNvPr id="13"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6"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9507872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95399" y="9067800"/>
            <a:ext cx="5562601" cy="541880"/>
          </a:xfrm>
          <a:prstGeom prst="rect">
            <a:avLst/>
          </a:prstGeom>
          <a:noFill/>
        </p:spPr>
        <p:txBody>
          <a:bodyPr wrap="square" lIns="97447" tIns="48723" rIns="97447" bIns="48723" rtlCol="0">
            <a:spAutoFit/>
          </a:bodyPr>
          <a:lstStyle/>
          <a:p>
            <a:pPr algn="ctr"/>
            <a:r>
              <a:rPr lang="en-US" sz="1400" b="1" dirty="0" err="1" smtClean="0">
                <a:latin typeface="Lucida Calligraphy" pitchFamily="66" charset="0"/>
              </a:rPr>
              <a:t>Bundaran</a:t>
            </a:r>
            <a:r>
              <a:rPr lang="en-US" sz="1400" b="1" dirty="0" smtClean="0">
                <a:latin typeface="Lucida Calligraphy" pitchFamily="66" charset="0"/>
              </a:rPr>
              <a:t> </a:t>
            </a:r>
            <a:r>
              <a:rPr lang="en-US" sz="1400" b="1" dirty="0" err="1" smtClean="0">
                <a:latin typeface="Lucida Calligraphy" pitchFamily="66" charset="0"/>
              </a:rPr>
              <a:t>Kelurahan</a:t>
            </a:r>
            <a:r>
              <a:rPr lang="en-US" sz="1400" b="1" dirty="0" smtClean="0">
                <a:latin typeface="Lucida Calligraphy" pitchFamily="66" charset="0"/>
              </a:rPr>
              <a:t> </a:t>
            </a:r>
            <a:r>
              <a:rPr lang="en-US" sz="1400" b="1" dirty="0" err="1" smtClean="0">
                <a:latin typeface="Lucida Calligraphy" pitchFamily="66" charset="0"/>
              </a:rPr>
              <a:t>Palupi</a:t>
            </a:r>
            <a:endParaRPr lang="en-US" sz="1400" b="1" dirty="0" smtClean="0">
              <a:latin typeface="Lucida Calligraphy" pitchFamily="66" charset="0"/>
            </a:endParaRPr>
          </a:p>
          <a:p>
            <a:pPr algn="ctr"/>
            <a:r>
              <a:rPr lang="en-US" sz="1400" b="1" dirty="0" smtClean="0">
                <a:latin typeface="Lucida Calligraphy" pitchFamily="66" charset="0"/>
              </a:rPr>
              <a:t>(Batas </a:t>
            </a:r>
            <a:r>
              <a:rPr lang="en-US" sz="1400" b="1" dirty="0" err="1" smtClean="0">
                <a:latin typeface="Lucida Calligraphy" pitchFamily="66" charset="0"/>
              </a:rPr>
              <a:t>Sebelah</a:t>
            </a:r>
            <a:r>
              <a:rPr lang="en-US" sz="1400" b="1" dirty="0" smtClean="0">
                <a:latin typeface="Lucida Calligraphy" pitchFamily="66" charset="0"/>
              </a:rPr>
              <a:t> Utara </a:t>
            </a:r>
            <a:r>
              <a:rPr lang="en-US" sz="1400" b="1" dirty="0" err="1" smtClean="0">
                <a:latin typeface="Lucida Calligraphy" pitchFamily="66" charset="0"/>
              </a:rPr>
              <a:t>Kelurahan</a:t>
            </a:r>
            <a:r>
              <a:rPr lang="en-US" sz="1400" b="1" dirty="0" smtClean="0">
                <a:latin typeface="Lucida Calligraphy" pitchFamily="66" charset="0"/>
              </a:rPr>
              <a:t> </a:t>
            </a:r>
            <a:r>
              <a:rPr lang="en-US" sz="1400" b="1" dirty="0" err="1" smtClean="0">
                <a:latin typeface="Lucida Calligraphy" pitchFamily="66" charset="0"/>
              </a:rPr>
              <a:t>Palupi</a:t>
            </a:r>
            <a:r>
              <a:rPr lang="en-US" sz="1400" b="1" dirty="0" smtClean="0">
                <a:latin typeface="Lucida Calligraphy" pitchFamily="66" charset="0"/>
              </a:rPr>
              <a:t>)</a:t>
            </a:r>
            <a:endParaRPr lang="en-US" sz="1400" b="1" dirty="0">
              <a:latin typeface="Lucida Calligraphy" pitchFamily="66" charset="0"/>
            </a:endParaRPr>
          </a:p>
        </p:txBody>
      </p:sp>
      <p:sp>
        <p:nvSpPr>
          <p:cNvPr id="10" name="TextBox 9"/>
          <p:cNvSpPr txBox="1"/>
          <p:nvPr/>
        </p:nvSpPr>
        <p:spPr>
          <a:xfrm>
            <a:off x="1371603" y="4572000"/>
            <a:ext cx="5415712" cy="541880"/>
          </a:xfrm>
          <a:prstGeom prst="rect">
            <a:avLst/>
          </a:prstGeom>
          <a:noFill/>
        </p:spPr>
        <p:txBody>
          <a:bodyPr wrap="square" lIns="97447" tIns="48723" rIns="97447" bIns="48723" rtlCol="0">
            <a:spAutoFit/>
          </a:bodyPr>
          <a:lstStyle/>
          <a:p>
            <a:pPr algn="ctr"/>
            <a:r>
              <a:rPr lang="en-US" sz="1400" b="1" dirty="0" err="1" smtClean="0">
                <a:latin typeface="Lucida Calligraphy" pitchFamily="66" charset="0"/>
              </a:rPr>
              <a:t>Tugu</a:t>
            </a:r>
            <a:r>
              <a:rPr lang="en-US" sz="1400" b="1" dirty="0" smtClean="0">
                <a:latin typeface="Lucida Calligraphy" pitchFamily="66" charset="0"/>
              </a:rPr>
              <a:t> </a:t>
            </a:r>
            <a:r>
              <a:rPr lang="en-US" sz="1400" b="1" dirty="0" err="1" smtClean="0">
                <a:latin typeface="Lucida Calligraphy" pitchFamily="66" charset="0"/>
              </a:rPr>
              <a:t>Singa</a:t>
            </a:r>
            <a:r>
              <a:rPr lang="en-US" sz="1400" b="1" dirty="0" smtClean="0">
                <a:latin typeface="Lucida Calligraphy" pitchFamily="66" charset="0"/>
              </a:rPr>
              <a:t> </a:t>
            </a:r>
            <a:r>
              <a:rPr lang="en-US" sz="1400" b="1" dirty="0" err="1" smtClean="0">
                <a:latin typeface="Lucida Calligraphy" pitchFamily="66" charset="0"/>
              </a:rPr>
              <a:t>Palupi</a:t>
            </a:r>
            <a:endParaRPr lang="en-US" sz="1400" b="1" dirty="0" smtClean="0">
              <a:latin typeface="Lucida Calligraphy" pitchFamily="66" charset="0"/>
            </a:endParaRPr>
          </a:p>
          <a:p>
            <a:pPr algn="ctr"/>
            <a:r>
              <a:rPr lang="en-US" sz="1400" b="1" dirty="0" smtClean="0">
                <a:latin typeface="Lucida Calligraphy" pitchFamily="66" charset="0"/>
              </a:rPr>
              <a:t>(Batas </a:t>
            </a:r>
            <a:r>
              <a:rPr lang="en-US" sz="1400" b="1" dirty="0" err="1" smtClean="0">
                <a:latin typeface="Lucida Calligraphy" pitchFamily="66" charset="0"/>
              </a:rPr>
              <a:t>Sebelah</a:t>
            </a:r>
            <a:r>
              <a:rPr lang="en-US" sz="1400" b="1" dirty="0" smtClean="0">
                <a:latin typeface="Lucida Calligraphy" pitchFamily="66" charset="0"/>
              </a:rPr>
              <a:t> </a:t>
            </a:r>
            <a:r>
              <a:rPr lang="en-US" sz="1400" b="1" dirty="0" err="1" smtClean="0">
                <a:latin typeface="Lucida Calligraphy" pitchFamily="66" charset="0"/>
              </a:rPr>
              <a:t>Timur</a:t>
            </a:r>
            <a:r>
              <a:rPr lang="en-US" sz="1400" b="1" dirty="0" smtClean="0">
                <a:latin typeface="Lucida Calligraphy" pitchFamily="66" charset="0"/>
              </a:rPr>
              <a:t> </a:t>
            </a:r>
            <a:r>
              <a:rPr lang="en-US" sz="1400" b="1" dirty="0" err="1" smtClean="0">
                <a:latin typeface="Lucida Calligraphy" pitchFamily="66" charset="0"/>
              </a:rPr>
              <a:t>Kelurahan</a:t>
            </a:r>
            <a:r>
              <a:rPr lang="en-US" sz="1400" b="1" dirty="0" smtClean="0">
                <a:latin typeface="Lucida Calligraphy" pitchFamily="66" charset="0"/>
              </a:rPr>
              <a:t> </a:t>
            </a:r>
            <a:r>
              <a:rPr lang="en-US" sz="1400" b="1" dirty="0" err="1" smtClean="0">
                <a:latin typeface="Lucida Calligraphy" pitchFamily="66" charset="0"/>
              </a:rPr>
              <a:t>Palupi</a:t>
            </a:r>
            <a:r>
              <a:rPr lang="en-US" sz="1400" b="1" dirty="0" smtClean="0">
                <a:latin typeface="Lucida Calligraphy" pitchFamily="66" charset="0"/>
              </a:rPr>
              <a:t>)</a:t>
            </a:r>
            <a:endParaRPr lang="en-US" sz="1400" b="1" dirty="0">
              <a:latin typeface="Lucida Calligraphy" pitchFamily="66" charset="0"/>
            </a:endParaRPr>
          </a:p>
        </p:txBody>
      </p:sp>
      <p:sp>
        <p:nvSpPr>
          <p:cNvPr id="11" name="Slide Number Placeholder 3"/>
          <p:cNvSpPr>
            <a:spLocks noGrp="1"/>
          </p:cNvSpPr>
          <p:nvPr>
            <p:ph type="sldNum" sz="quarter" idx="12"/>
          </p:nvPr>
        </p:nvSpPr>
        <p:spPr>
          <a:xfrm>
            <a:off x="6934201" y="9144000"/>
            <a:ext cx="457200" cy="838200"/>
          </a:xfrm>
        </p:spPr>
        <p:txBody>
          <a:bodyPr/>
          <a:lstStyle/>
          <a:p>
            <a:fld id="{8DFBCBCA-75C9-4BD8-8C27-33BD4C35F67E}" type="slidenum">
              <a:rPr lang="en-US" sz="2200" b="1">
                <a:solidFill>
                  <a:schemeClr val="bg1"/>
                </a:solidFill>
                <a:latin typeface="Papyrus" pitchFamily="66" charset="0"/>
                <a:ea typeface="BatangChe" pitchFamily="49" charset="-127"/>
              </a:rPr>
              <a:pPr/>
              <a:t>15</a:t>
            </a:fld>
            <a:endParaRPr lang="en-US" sz="2200" b="1" dirty="0">
              <a:solidFill>
                <a:schemeClr val="bg1"/>
              </a:solidFill>
              <a:latin typeface="Papyrus" pitchFamily="66" charset="0"/>
              <a:ea typeface="BatangChe" pitchFamily="49" charset="-127"/>
            </a:endParaRPr>
          </a:p>
        </p:txBody>
      </p:sp>
      <p:sp>
        <p:nvSpPr>
          <p:cNvPr id="13"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5593725"/>
            <a:ext cx="5029200" cy="339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pic>
        <p:nvPicPr>
          <p:cNvPr id="2" name="Picture 1"/>
          <p:cNvPicPr>
            <a:picLocks noChangeAspect="1"/>
          </p:cNvPicPr>
          <p:nvPr/>
        </p:nvPicPr>
        <p:blipFill>
          <a:blip r:embed="rId4"/>
          <a:stretch>
            <a:fillRect/>
          </a:stretch>
        </p:blipFill>
        <p:spPr>
          <a:xfrm>
            <a:off x="1617536" y="685800"/>
            <a:ext cx="5011864" cy="3733800"/>
          </a:xfrm>
          <a:prstGeom prst="rect">
            <a:avLst/>
          </a:prstGeom>
        </p:spPr>
      </p:pic>
    </p:spTree>
    <p:extLst>
      <p:ext uri="{BB962C8B-B14F-4D97-AF65-F5344CB8AC3E}">
        <p14:creationId xmlns:p14="http://schemas.microsoft.com/office/powerpoint/2010/main" val="19791530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95400" y="1219200"/>
            <a:ext cx="5493550" cy="75438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fontScale="92500" lnSpcReduction="1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53975" indent="4763" algn="just">
              <a:lnSpc>
                <a:spcPct val="120000"/>
              </a:lnSpc>
              <a:buClr>
                <a:srgbClr val="E4978A"/>
              </a:buClr>
              <a:buNone/>
            </a:pPr>
            <a:r>
              <a:rPr lang="en-US" sz="1900" dirty="0" smtClean="0">
                <a:solidFill>
                  <a:srgbClr val="292934"/>
                </a:solidFill>
                <a:latin typeface="Maiandra GD" pitchFamily="34" charset="0"/>
                <a:ea typeface="Microsoft JhengHei" pitchFamily="34" charset="-120"/>
              </a:rPr>
              <a:t>1. </a:t>
            </a:r>
            <a:r>
              <a:rPr lang="en-US" sz="1900" dirty="0" err="1" smtClean="0">
                <a:solidFill>
                  <a:srgbClr val="292934"/>
                </a:solidFill>
                <a:latin typeface="Maiandra GD" pitchFamily="34" charset="0"/>
                <a:ea typeface="Microsoft JhengHei" pitchFamily="34" charset="-120"/>
              </a:rPr>
              <a:t>Administrasi</a:t>
            </a:r>
            <a:r>
              <a:rPr lang="en-US" sz="1900" dirty="0" smtClean="0">
                <a:solidFill>
                  <a:srgbClr val="292934"/>
                </a:solidFill>
                <a:latin typeface="Maiandra GD" pitchFamily="34" charset="0"/>
                <a:ea typeface="Microsoft JhengHei" pitchFamily="34" charset="-120"/>
              </a:rPr>
              <a:t> </a:t>
            </a:r>
            <a:r>
              <a:rPr lang="en-US" sz="1900" dirty="0" err="1" smtClean="0">
                <a:solidFill>
                  <a:srgbClr val="292934"/>
                </a:solidFill>
                <a:latin typeface="Maiandra GD" pitchFamily="34" charset="0"/>
                <a:ea typeface="Microsoft JhengHei" pitchFamily="34" charset="-120"/>
              </a:rPr>
              <a:t>Pemerintahan</a:t>
            </a:r>
            <a:endParaRPr lang="en-US" sz="1900" dirty="0">
              <a:solidFill>
                <a:srgbClr val="292934"/>
              </a:solidFill>
              <a:latin typeface="Maiandra GD" pitchFamily="34" charset="0"/>
              <a:ea typeface="Microsoft JhengHei" pitchFamily="34" charset="-120"/>
            </a:endParaRPr>
          </a:p>
          <a:p>
            <a:pPr marL="53975" indent="569913" algn="just">
              <a:lnSpc>
                <a:spcPct val="120000"/>
              </a:lnSpc>
              <a:buClr>
                <a:srgbClr val="E4978A"/>
              </a:buClr>
              <a:buNone/>
            </a:pPr>
            <a:r>
              <a:rPr lang="en-US" sz="1900" dirty="0" err="1" smtClean="0">
                <a:solidFill>
                  <a:srgbClr val="292934"/>
                </a:solidFill>
                <a:latin typeface="Maiandra GD" pitchFamily="34" charset="0"/>
                <a:ea typeface="Microsoft JhengHei" pitchFamily="34" charset="-120"/>
              </a:rPr>
              <a:t>Undang-undang</a:t>
            </a:r>
            <a:r>
              <a:rPr lang="en-US" sz="1900" dirty="0" smtClean="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Republik</a:t>
            </a:r>
            <a:r>
              <a:rPr lang="en-US" sz="1900" dirty="0">
                <a:solidFill>
                  <a:srgbClr val="292934"/>
                </a:solidFill>
                <a:latin typeface="Maiandra GD" pitchFamily="34" charset="0"/>
                <a:ea typeface="Microsoft JhengHei" pitchFamily="34" charset="-120"/>
              </a:rPr>
              <a:t> Indonesia </a:t>
            </a:r>
            <a:r>
              <a:rPr lang="en-US" sz="1900" dirty="0" err="1">
                <a:solidFill>
                  <a:srgbClr val="292934"/>
                </a:solidFill>
                <a:latin typeface="Maiandra GD" pitchFamily="34" charset="0"/>
                <a:ea typeface="Microsoft JhengHei" pitchFamily="34" charset="-120"/>
              </a:rPr>
              <a:t>Nomor</a:t>
            </a:r>
            <a:r>
              <a:rPr lang="en-US" sz="1900" dirty="0">
                <a:solidFill>
                  <a:srgbClr val="292934"/>
                </a:solidFill>
                <a:latin typeface="Maiandra GD" pitchFamily="34" charset="0"/>
                <a:ea typeface="Microsoft JhengHei" pitchFamily="34" charset="-120"/>
              </a:rPr>
              <a:t> 8 </a:t>
            </a:r>
            <a:r>
              <a:rPr lang="en-US" sz="1900" dirty="0" err="1">
                <a:solidFill>
                  <a:srgbClr val="292934"/>
                </a:solidFill>
                <a:latin typeface="Maiandra GD" pitchFamily="34" charset="0"/>
                <a:ea typeface="Microsoft JhengHei" pitchFamily="34" charset="-120"/>
              </a:rPr>
              <a:t>Tahun</a:t>
            </a:r>
            <a:r>
              <a:rPr lang="en-US" sz="1900" dirty="0">
                <a:solidFill>
                  <a:srgbClr val="292934"/>
                </a:solidFill>
                <a:latin typeface="Maiandra GD" pitchFamily="34" charset="0"/>
                <a:ea typeface="Microsoft JhengHei" pitchFamily="34" charset="-120"/>
              </a:rPr>
              <a:t> 2005 </a:t>
            </a:r>
            <a:r>
              <a:rPr lang="en-US" sz="1900" dirty="0" err="1">
                <a:solidFill>
                  <a:srgbClr val="292934"/>
                </a:solidFill>
                <a:latin typeface="Maiandra GD" pitchFamily="34" charset="0"/>
                <a:ea typeface="Microsoft JhengHei" pitchFamily="34" charset="-120"/>
              </a:rPr>
              <a:t>tentang</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perubahan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Undang-Undang</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Nomor</a:t>
            </a:r>
            <a:r>
              <a:rPr lang="en-US" sz="1900" dirty="0">
                <a:solidFill>
                  <a:srgbClr val="292934"/>
                </a:solidFill>
                <a:latin typeface="Maiandra GD" pitchFamily="34" charset="0"/>
                <a:ea typeface="Microsoft JhengHei" pitchFamily="34" charset="-120"/>
              </a:rPr>
              <a:t> 32 </a:t>
            </a:r>
            <a:r>
              <a:rPr lang="en-US" sz="1900" dirty="0" err="1">
                <a:solidFill>
                  <a:srgbClr val="292934"/>
                </a:solidFill>
                <a:latin typeface="Maiandra GD" pitchFamily="34" charset="0"/>
                <a:ea typeface="Microsoft JhengHei" pitchFamily="34" charset="-120"/>
              </a:rPr>
              <a:t>Tahun</a:t>
            </a:r>
            <a:r>
              <a:rPr lang="en-US" sz="1900" dirty="0">
                <a:solidFill>
                  <a:srgbClr val="292934"/>
                </a:solidFill>
                <a:latin typeface="Maiandra GD" pitchFamily="34" charset="0"/>
                <a:ea typeface="Microsoft JhengHei" pitchFamily="34" charset="-120"/>
              </a:rPr>
              <a:t> 2004 </a:t>
            </a:r>
            <a:r>
              <a:rPr lang="en-US" sz="1900" dirty="0" err="1">
                <a:solidFill>
                  <a:srgbClr val="292934"/>
                </a:solidFill>
                <a:latin typeface="Maiandra GD" pitchFamily="34" charset="0"/>
                <a:ea typeface="Microsoft JhengHei" pitchFamily="34" charset="-120"/>
              </a:rPr>
              <a:t>tentang</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Pemerintahan</a:t>
            </a:r>
            <a:r>
              <a:rPr lang="en-US" sz="1900" dirty="0">
                <a:solidFill>
                  <a:srgbClr val="292934"/>
                </a:solidFill>
                <a:latin typeface="Maiandra GD" pitchFamily="34" charset="0"/>
                <a:ea typeface="Microsoft JhengHei" pitchFamily="34" charset="-120"/>
              </a:rPr>
              <a:t> Daerah </a:t>
            </a:r>
            <a:r>
              <a:rPr lang="en-US" sz="1900" dirty="0" err="1">
                <a:solidFill>
                  <a:srgbClr val="292934"/>
                </a:solidFill>
                <a:latin typeface="Maiandra GD" pitchFamily="34" charset="0"/>
                <a:ea typeface="Microsoft JhengHei" pitchFamily="34" charset="-120"/>
              </a:rPr>
              <a:t>mengandung</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suatu</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amanat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bahwa</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pemberian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otonomi</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luas</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kepada</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Deerah</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diarahkan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untuk</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mempercepat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terwujudnya</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kesejahteraan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Masyarakat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melalui</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peningkatan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pelayanan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pemberdayaan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peran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serta</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Masyarakat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Kelurahan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merupakan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perangkat</a:t>
            </a:r>
            <a:r>
              <a:rPr lang="en-US" sz="1900" dirty="0">
                <a:solidFill>
                  <a:srgbClr val="292934"/>
                </a:solidFill>
                <a:latin typeface="Maiandra GD" pitchFamily="34" charset="0"/>
                <a:ea typeface="Microsoft JhengHei" pitchFamily="34" charset="-120"/>
              </a:rPr>
              <a:t> Daerah </a:t>
            </a:r>
            <a:r>
              <a:rPr lang="en-US" sz="1900" dirty="0" err="1">
                <a:solidFill>
                  <a:srgbClr val="292934"/>
                </a:solidFill>
                <a:latin typeface="Maiandra GD" pitchFamily="34" charset="0"/>
                <a:ea typeface="Microsoft JhengHei" pitchFamily="34" charset="-120"/>
              </a:rPr>
              <a:t>Kabupaten</a:t>
            </a:r>
            <a:r>
              <a:rPr lang="en-US" sz="1900" dirty="0">
                <a:solidFill>
                  <a:srgbClr val="292934"/>
                </a:solidFill>
                <a:latin typeface="Maiandra GD" pitchFamily="34" charset="0"/>
                <a:ea typeface="Microsoft JhengHei" pitchFamily="34" charset="-120"/>
              </a:rPr>
              <a:t>/Kota yang </a:t>
            </a:r>
            <a:r>
              <a:rPr lang="en-US" sz="1900" dirty="0" err="1">
                <a:solidFill>
                  <a:srgbClr val="292934"/>
                </a:solidFill>
                <a:latin typeface="Maiandra GD" pitchFamily="34" charset="0"/>
                <a:ea typeface="Microsoft JhengHei" pitchFamily="34" charset="-120"/>
              </a:rPr>
              <a:t>berada</a:t>
            </a:r>
            <a:r>
              <a:rPr lang="en-US" sz="1900" dirty="0">
                <a:solidFill>
                  <a:srgbClr val="292934"/>
                </a:solidFill>
                <a:latin typeface="Maiandra GD" pitchFamily="34" charset="0"/>
                <a:ea typeface="Microsoft JhengHei" pitchFamily="34" charset="-120"/>
              </a:rPr>
              <a:t> di Wilayah </a:t>
            </a:r>
            <a:r>
              <a:rPr lang="en-US" sz="1900" dirty="0" err="1">
                <a:solidFill>
                  <a:srgbClr val="292934"/>
                </a:solidFill>
                <a:latin typeface="Maiandra GD" pitchFamily="34" charset="0"/>
                <a:ea typeface="Microsoft JhengHei" pitchFamily="34" charset="-120"/>
              </a:rPr>
              <a:t>Kecamatan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diharapkan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dapat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meningkatkan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pelayanan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Masyarakat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melaksanakan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fungsi-fungsi</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pemerintahan</a:t>
            </a:r>
            <a:r>
              <a:rPr lang="en-US" sz="1900" dirty="0">
                <a:solidFill>
                  <a:srgbClr val="292934"/>
                </a:solidFill>
                <a:latin typeface="Maiandra GD" pitchFamily="34" charset="0"/>
                <a:ea typeface="Microsoft JhengHei" pitchFamily="34" charset="-120"/>
              </a:rPr>
              <a:t> di </a:t>
            </a:r>
            <a:r>
              <a:rPr lang="en-US" sz="1900" dirty="0" err="1">
                <a:solidFill>
                  <a:srgbClr val="292934"/>
                </a:solidFill>
                <a:latin typeface="Maiandra GD" pitchFamily="34" charset="0"/>
                <a:ea typeface="Microsoft JhengHei" pitchFamily="34" charset="-120"/>
              </a:rPr>
              <a:t>perkotaan</a:t>
            </a:r>
            <a:r>
              <a:rPr lang="en-US" sz="1900" dirty="0">
                <a:solidFill>
                  <a:srgbClr val="292934"/>
                </a:solidFill>
                <a:latin typeface="Maiandra GD" pitchFamily="34" charset="0"/>
                <a:ea typeface="Microsoft JhengHei" pitchFamily="34" charset="-120"/>
              </a:rPr>
              <a:t>.</a:t>
            </a:r>
          </a:p>
          <a:p>
            <a:pPr marL="53975" indent="569913" algn="just">
              <a:lnSpc>
                <a:spcPct val="120000"/>
              </a:lnSpc>
              <a:buClr>
                <a:srgbClr val="E4978A"/>
              </a:buClr>
              <a:buNone/>
            </a:pPr>
            <a:r>
              <a:rPr lang="en-US" sz="1900" dirty="0" err="1" smtClean="0">
                <a:solidFill>
                  <a:srgbClr val="292934"/>
                </a:solidFill>
                <a:latin typeface="Maiandra GD" pitchFamily="34" charset="0"/>
                <a:ea typeface="Microsoft JhengHei" pitchFamily="34" charset="-120"/>
              </a:rPr>
              <a:t>Pemerintah</a:t>
            </a:r>
            <a:r>
              <a:rPr lang="en-US" sz="1900" dirty="0" smtClean="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kelurahan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selain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mempunyai</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tugas</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pelaksanaan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kegiatan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Pemerintahan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Kelurahan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pemberdayaan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masyarakat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pelayanan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masyarakat</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penyelenggaraan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ketentraman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ketertiban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umum</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pemeliharaan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prasarana</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dan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fasilitas</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pelayanan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umum</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Peraturan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Pemerintah</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Republik</a:t>
            </a:r>
            <a:r>
              <a:rPr lang="en-US" sz="1900" dirty="0">
                <a:solidFill>
                  <a:srgbClr val="292934"/>
                </a:solidFill>
                <a:latin typeface="Maiandra GD" pitchFamily="34" charset="0"/>
                <a:ea typeface="Microsoft JhengHei" pitchFamily="34" charset="-120"/>
              </a:rPr>
              <a:t> Indonesia </a:t>
            </a:r>
            <a:r>
              <a:rPr lang="en-US" sz="1900" dirty="0" err="1">
                <a:solidFill>
                  <a:srgbClr val="292934"/>
                </a:solidFill>
                <a:latin typeface="Maiandra GD" pitchFamily="34" charset="0"/>
                <a:ea typeface="Microsoft JhengHei" pitchFamily="34" charset="-120"/>
              </a:rPr>
              <a:t>Nomor</a:t>
            </a:r>
            <a:r>
              <a:rPr lang="en-US" sz="1900" dirty="0">
                <a:solidFill>
                  <a:srgbClr val="292934"/>
                </a:solidFill>
                <a:latin typeface="Maiandra GD" pitchFamily="34" charset="0"/>
                <a:ea typeface="Microsoft JhengHei" pitchFamily="34" charset="-120"/>
              </a:rPr>
              <a:t> 73 </a:t>
            </a:r>
            <a:r>
              <a:rPr lang="en-US" sz="1900" dirty="0" err="1">
                <a:solidFill>
                  <a:srgbClr val="292934"/>
                </a:solidFill>
                <a:latin typeface="Maiandra GD" pitchFamily="34" charset="0"/>
                <a:ea typeface="Microsoft JhengHei" pitchFamily="34" charset="-120"/>
              </a:rPr>
              <a:t>Tahun</a:t>
            </a:r>
            <a:r>
              <a:rPr lang="en-US" sz="1900" dirty="0">
                <a:solidFill>
                  <a:srgbClr val="292934"/>
                </a:solidFill>
                <a:latin typeface="Maiandra GD" pitchFamily="34" charset="0"/>
                <a:ea typeface="Microsoft JhengHei" pitchFamily="34" charset="-120"/>
              </a:rPr>
              <a:t> 2005 </a:t>
            </a:r>
            <a:r>
              <a:rPr lang="en-US" sz="1900" dirty="0" err="1">
                <a:solidFill>
                  <a:srgbClr val="292934"/>
                </a:solidFill>
                <a:latin typeface="Maiandra GD" pitchFamily="34" charset="0"/>
                <a:ea typeface="Microsoft JhengHei" pitchFamily="34" charset="-120"/>
              </a:rPr>
              <a:t>tentang</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Kelurahan</a:t>
            </a:r>
            <a:r>
              <a:rPr lang="en-US" sz="1900" dirty="0">
                <a:solidFill>
                  <a:srgbClr val="292934"/>
                </a:solidFill>
                <a:latin typeface="Maiandra GD" pitchFamily="34" charset="0"/>
                <a:ea typeface="Microsoft JhengHei" pitchFamily="34" charset="-120"/>
              </a:rPr>
              <a:t>), juga </a:t>
            </a:r>
            <a:r>
              <a:rPr lang="en-US" sz="1900" dirty="0" err="1">
                <a:solidFill>
                  <a:srgbClr val="292934"/>
                </a:solidFill>
                <a:latin typeface="Maiandra GD" pitchFamily="34" charset="0"/>
                <a:ea typeface="Microsoft JhengHei" pitchFamily="34" charset="-120"/>
              </a:rPr>
              <a:t>melaksanakan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tugas</a:t>
            </a:r>
            <a:r>
              <a:rPr lang="en-US" sz="1900" dirty="0">
                <a:solidFill>
                  <a:srgbClr val="292934"/>
                </a:solidFill>
                <a:latin typeface="Maiandra GD" pitchFamily="34" charset="0"/>
                <a:ea typeface="Microsoft JhengHei" pitchFamily="34" charset="-120"/>
              </a:rPr>
              <a:t> yang </a:t>
            </a:r>
            <a:r>
              <a:rPr lang="en-US" sz="1900" dirty="0" err="1">
                <a:solidFill>
                  <a:srgbClr val="292934"/>
                </a:solidFill>
                <a:latin typeface="Maiandra GD" pitchFamily="34" charset="0"/>
                <a:ea typeface="Microsoft JhengHei" pitchFamily="34" charset="-120"/>
              </a:rPr>
              <a:t>dilimpahkan</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oleh</a:t>
            </a:r>
            <a:r>
              <a:rPr lang="en-US" sz="1900" dirty="0">
                <a:solidFill>
                  <a:srgbClr val="292934"/>
                </a:solidFill>
                <a:latin typeface="Maiandra GD" pitchFamily="34" charset="0"/>
                <a:ea typeface="Microsoft JhengHei" pitchFamily="34" charset="-120"/>
              </a:rPr>
              <a:t> </a:t>
            </a:r>
            <a:r>
              <a:rPr lang="en-US" sz="1900" dirty="0" err="1">
                <a:solidFill>
                  <a:srgbClr val="292934"/>
                </a:solidFill>
                <a:latin typeface="Maiandra GD" pitchFamily="34" charset="0"/>
                <a:ea typeface="Microsoft JhengHei" pitchFamily="34" charset="-120"/>
              </a:rPr>
              <a:t>Pemerintah</a:t>
            </a:r>
            <a:r>
              <a:rPr lang="en-US" sz="1900" dirty="0">
                <a:solidFill>
                  <a:srgbClr val="292934"/>
                </a:solidFill>
                <a:latin typeface="Maiandra GD" pitchFamily="34" charset="0"/>
                <a:ea typeface="Microsoft JhengHei" pitchFamily="34" charset="-120"/>
              </a:rPr>
              <a:t> Kota</a:t>
            </a:r>
            <a:r>
              <a:rPr lang="en-US" sz="1900" dirty="0" smtClean="0">
                <a:solidFill>
                  <a:srgbClr val="292934"/>
                </a:solidFill>
                <a:latin typeface="Maiandra GD" pitchFamily="34" charset="0"/>
                <a:ea typeface="Microsoft JhengHei" pitchFamily="34" charset="-120"/>
              </a:rPr>
              <a:t>.</a:t>
            </a:r>
            <a:endParaRPr lang="en-US" sz="1900" dirty="0">
              <a:solidFill>
                <a:srgbClr val="292934"/>
              </a:solidFill>
              <a:latin typeface="Maiandra GD" pitchFamily="34" charset="0"/>
              <a:ea typeface="Microsoft JhengHei" pitchFamily="34" charset="-120"/>
            </a:endParaRPr>
          </a:p>
        </p:txBody>
      </p:sp>
      <p:sp>
        <p:nvSpPr>
          <p:cNvPr id="8" name="TextBox 7"/>
          <p:cNvSpPr txBox="1"/>
          <p:nvPr/>
        </p:nvSpPr>
        <p:spPr>
          <a:xfrm>
            <a:off x="1143000" y="533400"/>
            <a:ext cx="4259430" cy="553806"/>
          </a:xfrm>
          <a:prstGeom prst="rect">
            <a:avLst/>
          </a:prstGeom>
          <a:noFill/>
        </p:spPr>
        <p:txBody>
          <a:bodyPr wrap="square" lIns="95064" tIns="47532" rIns="95064" bIns="47532" rtlCol="0">
            <a:spAutoFit/>
          </a:bodyPr>
          <a:lstStyle/>
          <a:p>
            <a:r>
              <a:rPr lang="en-US" sz="2900" b="1" dirty="0">
                <a:latin typeface="Arial Rounded MT Bold" pitchFamily="34" charset="0"/>
              </a:rPr>
              <a:t>2. PEMERINTAHAN</a:t>
            </a:r>
          </a:p>
        </p:txBody>
      </p:sp>
      <p:sp>
        <p:nvSpPr>
          <p:cNvPr id="9" name="Slide Number Placeholder 3"/>
          <p:cNvSpPr>
            <a:spLocks noGrp="1"/>
          </p:cNvSpPr>
          <p:nvPr>
            <p:ph type="sldNum" sz="quarter" idx="12"/>
          </p:nvPr>
        </p:nvSpPr>
        <p:spPr>
          <a:xfrm>
            <a:off x="6934201" y="9144000"/>
            <a:ext cx="457200" cy="838200"/>
          </a:xfrm>
        </p:spPr>
        <p:txBody>
          <a:bodyPr/>
          <a:lstStyle/>
          <a:p>
            <a:fld id="{8DFBCBCA-75C9-4BD8-8C27-33BD4C35F67E}" type="slidenum">
              <a:rPr lang="en-US" sz="2200" b="1">
                <a:solidFill>
                  <a:schemeClr val="bg1"/>
                </a:solidFill>
                <a:latin typeface="Papyrus" pitchFamily="66" charset="0"/>
                <a:ea typeface="BatangChe" pitchFamily="49" charset="-127"/>
              </a:rPr>
              <a:pPr/>
              <a:t>16</a:t>
            </a:fld>
            <a:endParaRPr lang="en-US" sz="2200" b="1" dirty="0">
              <a:solidFill>
                <a:schemeClr val="bg1"/>
              </a:solidFill>
              <a:latin typeface="Papyrus" pitchFamily="66" charset="0"/>
              <a:ea typeface="BatangChe" pitchFamily="49" charset="-127"/>
            </a:endParaRPr>
          </a:p>
        </p:txBody>
      </p:sp>
      <p:sp>
        <p:nvSpPr>
          <p:cNvPr id="11" name="Footer Placeholder 2"/>
          <p:cNvSpPr txBox="1">
            <a:spLocks/>
          </p:cNvSpPr>
          <p:nvPr/>
        </p:nvSpPr>
        <p:spPr>
          <a:xfrm rot="16200000">
            <a:off x="5702952"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2"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25438510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95399" y="685800"/>
            <a:ext cx="5562601" cy="93726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285750" lvl="0" indent="-285750">
              <a:spcBef>
                <a:spcPts val="0"/>
              </a:spcBef>
              <a:buClrTx/>
              <a:buSzTx/>
              <a:buNone/>
            </a:pPr>
            <a:r>
              <a:rPr lang="fi-FI" sz="2000" b="1" dirty="0" smtClean="0">
                <a:solidFill>
                  <a:prstClr val="black"/>
                </a:solidFill>
                <a:latin typeface="Cambria" pitchFamily="18" charset="0"/>
              </a:rPr>
              <a:t>2. Orgainisasi Daerah /Aparatur Negara</a:t>
            </a:r>
          </a:p>
          <a:p>
            <a:pPr marL="302026" lvl="0" indent="0" algn="just">
              <a:spcBef>
                <a:spcPts val="0"/>
              </a:spcBef>
              <a:buClrTx/>
              <a:buSzTx/>
              <a:buNone/>
              <a:tabLst>
                <a:tab pos="950640" algn="l"/>
              </a:tabLst>
            </a:pPr>
            <a:r>
              <a:rPr lang="fi-FI" sz="1900" dirty="0" smtClean="0">
                <a:solidFill>
                  <a:prstClr val="black"/>
                </a:solidFill>
                <a:latin typeface="Cambria" pitchFamily="18" charset="0"/>
              </a:rPr>
              <a:t>	</a:t>
            </a:r>
          </a:p>
          <a:p>
            <a:pPr marL="302026" lvl="0" indent="0" algn="just">
              <a:lnSpc>
                <a:spcPct val="150000"/>
              </a:lnSpc>
              <a:spcBef>
                <a:spcPts val="0"/>
              </a:spcBef>
              <a:buClrTx/>
              <a:buSzTx/>
              <a:buNone/>
              <a:tabLst>
                <a:tab pos="950640" algn="l"/>
              </a:tabLst>
            </a:pPr>
            <a:r>
              <a:rPr lang="fi-FI" sz="1500" dirty="0" smtClean="0">
                <a:solidFill>
                  <a:prstClr val="black"/>
                </a:solidFill>
                <a:latin typeface="Cambria" pitchFamily="18" charset="0"/>
              </a:rPr>
              <a:t>	Struktur orgainisasi  dan tata kerja Pemerintahan  kelurahan diatur oleh Perda Kota Palu Nomor 44 Tahun 2000. Perangkat kelurahan  yang diangkat oleh Sekretaris Kota atas usul camat dalam melaksanakan tugasnya bertanggung jawab  kepada Lurah.</a:t>
            </a:r>
          </a:p>
          <a:p>
            <a:pPr marL="302026" lvl="0" indent="0" algn="just">
              <a:spcBef>
                <a:spcPts val="0"/>
              </a:spcBef>
              <a:buClrTx/>
              <a:buSzTx/>
              <a:buNone/>
              <a:tabLst>
                <a:tab pos="950640" algn="l"/>
              </a:tabLst>
            </a:pPr>
            <a:endParaRPr lang="fi-FI" sz="1700" b="1" dirty="0" smtClean="0">
              <a:solidFill>
                <a:prstClr val="black"/>
              </a:solidFill>
              <a:latin typeface="Cambria" pitchFamily="18" charset="0"/>
            </a:endParaRPr>
          </a:p>
          <a:p>
            <a:pPr marL="115528" lvl="0" indent="0" algn="ctr">
              <a:spcBef>
                <a:spcPts val="0"/>
              </a:spcBef>
              <a:buClrTx/>
              <a:buSzTx/>
              <a:buNone/>
              <a:tabLst>
                <a:tab pos="2043762" algn="l"/>
              </a:tabLst>
            </a:pPr>
            <a:r>
              <a:rPr lang="fi-FI" sz="1900" b="1" dirty="0" smtClean="0">
                <a:solidFill>
                  <a:prstClr val="black"/>
                </a:solidFill>
                <a:latin typeface="Cambria" pitchFamily="18" charset="0"/>
              </a:rPr>
              <a:t>Jumlah aparat Pemerintah Kelurahan Palupi</a:t>
            </a: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0" lvl="0" indent="0" algn="just">
              <a:spcBef>
                <a:spcPts val="0"/>
              </a:spcBef>
              <a:buClrTx/>
              <a:buSzTx/>
              <a:buNone/>
              <a:tabLst>
                <a:tab pos="2043762" algn="l"/>
              </a:tabLst>
            </a:pPr>
            <a:endParaRPr lang="fi-FI" sz="1900" b="1" dirty="0">
              <a:solidFill>
                <a:prstClr val="black"/>
              </a:solidFill>
              <a:latin typeface="Cambria" pitchFamily="18" charset="0"/>
            </a:endParaRP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0" lvl="0" indent="0" algn="just">
              <a:spcBef>
                <a:spcPts val="0"/>
              </a:spcBef>
              <a:buClrTx/>
              <a:buSzTx/>
              <a:buNone/>
              <a:tabLst>
                <a:tab pos="2043762" algn="l"/>
              </a:tabLst>
            </a:pPr>
            <a:endParaRPr lang="fi-FI" sz="1900" b="1" dirty="0">
              <a:solidFill>
                <a:prstClr val="black"/>
              </a:solidFill>
              <a:latin typeface="Cambria" pitchFamily="18" charset="0"/>
            </a:endParaRP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0" lvl="0" indent="0" algn="just">
              <a:spcBef>
                <a:spcPts val="0"/>
              </a:spcBef>
              <a:buClrTx/>
              <a:buSzTx/>
              <a:buNone/>
              <a:tabLst>
                <a:tab pos="2043762" algn="l"/>
              </a:tabLst>
            </a:pPr>
            <a:endParaRPr lang="fi-FI" sz="1900" b="1" dirty="0">
              <a:solidFill>
                <a:prstClr val="black"/>
              </a:solidFill>
              <a:latin typeface="Cambria" pitchFamily="18" charset="0"/>
            </a:endParaRP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0" lvl="0" indent="0" algn="just">
              <a:spcBef>
                <a:spcPts val="0"/>
              </a:spcBef>
              <a:buClrTx/>
              <a:buSzTx/>
              <a:buNone/>
              <a:tabLst>
                <a:tab pos="2043762" algn="l"/>
              </a:tabLst>
            </a:pPr>
            <a:endParaRPr lang="fi-FI" sz="1900" b="1" dirty="0">
              <a:solidFill>
                <a:prstClr val="black"/>
              </a:solidFill>
              <a:latin typeface="Cambria" pitchFamily="18" charset="0"/>
            </a:endParaRP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0" lvl="0" indent="0" algn="just">
              <a:spcBef>
                <a:spcPts val="0"/>
              </a:spcBef>
              <a:buClrTx/>
              <a:buSzTx/>
              <a:buNone/>
              <a:tabLst>
                <a:tab pos="2043762" algn="l"/>
              </a:tabLst>
            </a:pPr>
            <a:endParaRPr lang="fi-FI" sz="1900" b="1" dirty="0">
              <a:solidFill>
                <a:prstClr val="black"/>
              </a:solidFill>
              <a:latin typeface="Cambria" pitchFamily="18" charset="0"/>
            </a:endParaRP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115528" lvl="0" indent="0" algn="ctr">
              <a:spcBef>
                <a:spcPts val="0"/>
              </a:spcBef>
              <a:buClrTx/>
              <a:buSzTx/>
              <a:buNone/>
              <a:tabLst>
                <a:tab pos="2043762" algn="l"/>
              </a:tabLst>
            </a:pPr>
            <a:r>
              <a:rPr lang="fi-FI" sz="1800" b="1" dirty="0">
                <a:solidFill>
                  <a:prstClr val="black"/>
                </a:solidFill>
                <a:latin typeface="Cambria" pitchFamily="18" charset="0"/>
              </a:rPr>
              <a:t>Jumlah aparat </a:t>
            </a:r>
            <a:r>
              <a:rPr lang="fi-FI" sz="1800" b="1" dirty="0" smtClean="0">
                <a:solidFill>
                  <a:prstClr val="black"/>
                </a:solidFill>
                <a:latin typeface="Cambria" pitchFamily="18" charset="0"/>
              </a:rPr>
              <a:t>berdasarkan Tingkat Pendidikan</a:t>
            </a:r>
            <a:endParaRPr lang="fi-FI" sz="1900" b="1" dirty="0">
              <a:solidFill>
                <a:prstClr val="black"/>
              </a:solidFill>
              <a:latin typeface="Cambria" pitchFamily="18" charset="0"/>
            </a:endParaRPr>
          </a:p>
          <a:p>
            <a:pPr marL="0" lvl="0" indent="0" algn="just">
              <a:spcBef>
                <a:spcPts val="0"/>
              </a:spcBef>
              <a:buClrTx/>
              <a:buSzTx/>
              <a:buNone/>
              <a:tabLst>
                <a:tab pos="2043762" algn="l"/>
              </a:tabLst>
            </a:pPr>
            <a:endParaRPr lang="fi-FI" sz="1900" b="1" dirty="0" smtClean="0">
              <a:solidFill>
                <a:prstClr val="black"/>
              </a:solidFill>
              <a:latin typeface="Cambria" pitchFamily="18" charset="0"/>
            </a:endParaRPr>
          </a:p>
          <a:p>
            <a:pPr marL="54941" indent="53371" algn="just">
              <a:lnSpc>
                <a:spcPct val="120000"/>
              </a:lnSpc>
              <a:buClr>
                <a:srgbClr val="E4978A"/>
              </a:buClr>
              <a:buNone/>
            </a:pPr>
            <a:r>
              <a:rPr lang="en-US" sz="1400" dirty="0" smtClean="0">
                <a:solidFill>
                  <a:srgbClr val="292934">
                    <a:lumMod val="95000"/>
                    <a:lumOff val="5000"/>
                  </a:srgbClr>
                </a:solidFill>
                <a:latin typeface="Maiandra GD" pitchFamily="34" charset="0"/>
                <a:ea typeface="Microsoft JhengHei" pitchFamily="34" charset="-120"/>
              </a:rPr>
              <a:t>	</a:t>
            </a:r>
          </a:p>
          <a:p>
            <a:pPr marL="112228" indent="3301" algn="just" defTabSz="711329">
              <a:lnSpc>
                <a:spcPct val="120000"/>
              </a:lnSpc>
              <a:buClr>
                <a:srgbClr val="E4978A"/>
              </a:buClr>
              <a:buNone/>
              <a:tabLst>
                <a:tab pos="711329" algn="l"/>
              </a:tabLst>
            </a:pPr>
            <a:r>
              <a:rPr lang="en-US" sz="1900" dirty="0" smtClean="0">
                <a:solidFill>
                  <a:srgbClr val="292934">
                    <a:lumMod val="95000"/>
                    <a:lumOff val="5000"/>
                  </a:srgbClr>
                </a:solidFill>
                <a:latin typeface="Maiandra GD" pitchFamily="34" charset="0"/>
                <a:ea typeface="Microsoft JhengHei" pitchFamily="34" charset="-120"/>
              </a:rPr>
              <a:t>	</a:t>
            </a:r>
            <a:endParaRPr lang="en-US" sz="1900" dirty="0">
              <a:solidFill>
                <a:srgbClr val="292934"/>
              </a:solidFill>
              <a:latin typeface="Maiandra GD" pitchFamily="34" charset="0"/>
              <a:ea typeface="Microsoft JhengHei" pitchFamily="34" charset="-120"/>
            </a:endParaRPr>
          </a:p>
        </p:txBody>
      </p:sp>
      <p:graphicFrame>
        <p:nvGraphicFramePr>
          <p:cNvPr id="9" name="Table 8"/>
          <p:cNvGraphicFramePr>
            <a:graphicFrameLocks noGrp="1"/>
          </p:cNvGraphicFramePr>
          <p:nvPr>
            <p:extLst>
              <p:ext uri="{D42A27DB-BD31-4B8C-83A1-F6EECF244321}">
                <p14:modId xmlns:p14="http://schemas.microsoft.com/office/powerpoint/2010/main" val="17601989"/>
              </p:ext>
            </p:extLst>
          </p:nvPr>
        </p:nvGraphicFramePr>
        <p:xfrm>
          <a:off x="1524000" y="3810000"/>
          <a:ext cx="5145230" cy="2697480"/>
        </p:xfrm>
        <a:graphic>
          <a:graphicData uri="http://schemas.openxmlformats.org/drawingml/2006/table">
            <a:tbl>
              <a:tblPr firstRow="1" bandRow="1">
                <a:tableStyleId>{5C22544A-7EE6-4342-B048-85BDC9FD1C3A}</a:tableStyleId>
              </a:tblPr>
              <a:tblGrid>
                <a:gridCol w="652213"/>
                <a:gridCol w="2536379"/>
                <a:gridCol w="1956638"/>
              </a:tblGrid>
              <a:tr h="252503">
                <a:tc>
                  <a:txBody>
                    <a:bodyPr/>
                    <a:lstStyle/>
                    <a:p>
                      <a:pPr marL="0" marR="50165" algn="ctr">
                        <a:spcBef>
                          <a:spcPts val="0"/>
                        </a:spcBef>
                        <a:spcAft>
                          <a:spcPts val="0"/>
                        </a:spcAft>
                      </a:pPr>
                      <a:r>
                        <a:rPr lang="en-US" sz="1800" b="1" dirty="0">
                          <a:solidFill>
                            <a:schemeClr val="tx1"/>
                          </a:solidFill>
                          <a:latin typeface="Maiandra GD" pitchFamily="34" charset="0"/>
                          <a:ea typeface="Times New Roman"/>
                          <a:cs typeface="Arial"/>
                        </a:rPr>
                        <a:t>No</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rgbClr val="92D050"/>
                    </a:solidFill>
                  </a:tcPr>
                </a:tc>
                <a:tc>
                  <a:txBody>
                    <a:bodyPr/>
                    <a:lstStyle/>
                    <a:p>
                      <a:pPr marL="0" marR="50165" algn="ctr">
                        <a:spcBef>
                          <a:spcPts val="0"/>
                        </a:spcBef>
                        <a:spcAft>
                          <a:spcPts val="0"/>
                        </a:spcAft>
                      </a:pPr>
                      <a:r>
                        <a:rPr lang="en-US" sz="1800" b="1" dirty="0">
                          <a:solidFill>
                            <a:schemeClr val="tx1"/>
                          </a:solidFill>
                          <a:latin typeface="Maiandra GD" pitchFamily="34" charset="0"/>
                          <a:ea typeface="Times New Roman"/>
                          <a:cs typeface="Arial"/>
                        </a:rPr>
                        <a:t>Jabatan</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rgbClr val="92D050"/>
                    </a:solidFill>
                  </a:tcPr>
                </a:tc>
                <a:tc>
                  <a:txBody>
                    <a:bodyPr/>
                    <a:lstStyle/>
                    <a:p>
                      <a:pPr marL="0" marR="50165" algn="ctr">
                        <a:spcBef>
                          <a:spcPts val="0"/>
                        </a:spcBef>
                        <a:spcAft>
                          <a:spcPts val="0"/>
                        </a:spcAft>
                      </a:pPr>
                      <a:r>
                        <a:rPr lang="en-US" sz="1800" b="1" dirty="0" err="1">
                          <a:solidFill>
                            <a:schemeClr val="tx1"/>
                          </a:solidFill>
                          <a:latin typeface="Maiandra GD" pitchFamily="34" charset="0"/>
                          <a:ea typeface="Times New Roman"/>
                          <a:cs typeface="Arial"/>
                        </a:rPr>
                        <a:t>Jumlah</a:t>
                      </a:r>
                      <a:r>
                        <a:rPr lang="en-US" sz="1800" b="1" dirty="0">
                          <a:solidFill>
                            <a:schemeClr val="tx1"/>
                          </a:solidFill>
                          <a:latin typeface="Maiandra GD" pitchFamily="34" charset="0"/>
                          <a:ea typeface="Times New Roman"/>
                          <a:cs typeface="Arial"/>
                        </a:rPr>
                        <a:t>  </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rgbClr val="92D050"/>
                    </a:solidFill>
                  </a:tcPr>
                </a:tc>
              </a:tr>
              <a:tr h="1704794">
                <a:tc>
                  <a:txBody>
                    <a:bodyPr/>
                    <a:lstStyle/>
                    <a:p>
                      <a:pPr marL="0" marR="50165">
                        <a:spcBef>
                          <a:spcPts val="0"/>
                        </a:spcBef>
                        <a:spcAft>
                          <a:spcPts val="300"/>
                        </a:spcAft>
                      </a:pPr>
                      <a:r>
                        <a:rPr lang="en-US" sz="1800" dirty="0" smtClean="0">
                          <a:solidFill>
                            <a:schemeClr val="tx1"/>
                          </a:solidFill>
                          <a:latin typeface="Maiandra GD" pitchFamily="34" charset="0"/>
                          <a:ea typeface="Times New Roman"/>
                          <a:cs typeface="Arial"/>
                        </a:rPr>
                        <a:t>  1.</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2.</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3.</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4.</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5.</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6</a:t>
                      </a:r>
                      <a:r>
                        <a:rPr lang="en-US" sz="1800" dirty="0" smtClean="0">
                          <a:solidFill>
                            <a:schemeClr val="tx1"/>
                          </a:solidFill>
                          <a:latin typeface="Maiandra GD" pitchFamily="34" charset="0"/>
                          <a:ea typeface="Times New Roman"/>
                          <a:cs typeface="Arial"/>
                        </a:rPr>
                        <a:t>.</a:t>
                      </a:r>
                    </a:p>
                    <a:p>
                      <a:pPr marL="0" marR="50165" algn="ctr">
                        <a:spcBef>
                          <a:spcPts val="0"/>
                        </a:spcBef>
                        <a:spcAft>
                          <a:spcPts val="300"/>
                        </a:spcAft>
                      </a:pPr>
                      <a:r>
                        <a:rPr lang="en-US" sz="1800" dirty="0" smtClean="0">
                          <a:solidFill>
                            <a:schemeClr val="tx1"/>
                          </a:solidFill>
                          <a:latin typeface="Maiandra GD" pitchFamily="34" charset="0"/>
                          <a:ea typeface="Times New Roman"/>
                          <a:cs typeface="Arial"/>
                        </a:rPr>
                        <a:t>7.</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chemeClr val="accent5"/>
                    </a:solidFill>
                  </a:tcPr>
                </a:tc>
                <a:tc>
                  <a:txBody>
                    <a:bodyPr/>
                    <a:lstStyle/>
                    <a:p>
                      <a:pPr marL="0" marR="50165">
                        <a:spcBef>
                          <a:spcPts val="0"/>
                        </a:spcBef>
                        <a:spcAft>
                          <a:spcPts val="300"/>
                        </a:spcAft>
                      </a:pPr>
                      <a:r>
                        <a:rPr lang="fi-FI" sz="1800" dirty="0" smtClean="0">
                          <a:solidFill>
                            <a:schemeClr val="tx1"/>
                          </a:solidFill>
                          <a:latin typeface="Maiandra GD" pitchFamily="34" charset="0"/>
                          <a:ea typeface="Times New Roman"/>
                          <a:cs typeface="Arial"/>
                        </a:rPr>
                        <a:t>  Lurah</a:t>
                      </a:r>
                      <a:endParaRPr lang="en-US" sz="1800" dirty="0">
                        <a:solidFill>
                          <a:schemeClr val="tx1"/>
                        </a:solidFill>
                        <a:latin typeface="Maiandra GD" pitchFamily="34" charset="0"/>
                        <a:ea typeface="Times New Roman"/>
                      </a:endParaRPr>
                    </a:p>
                    <a:p>
                      <a:pPr marL="0" marR="50165">
                        <a:spcBef>
                          <a:spcPts val="0"/>
                        </a:spcBef>
                        <a:spcAft>
                          <a:spcPts val="300"/>
                        </a:spcAft>
                      </a:pPr>
                      <a:r>
                        <a:rPr lang="fi-FI" sz="1800" dirty="0" smtClean="0">
                          <a:solidFill>
                            <a:schemeClr val="tx1"/>
                          </a:solidFill>
                          <a:latin typeface="Maiandra GD" pitchFamily="34" charset="0"/>
                          <a:ea typeface="Times New Roman"/>
                          <a:cs typeface="Arial"/>
                        </a:rPr>
                        <a:t>  Sekretaris </a:t>
                      </a:r>
                      <a:r>
                        <a:rPr lang="fi-FI" sz="1800" dirty="0">
                          <a:solidFill>
                            <a:schemeClr val="tx1"/>
                          </a:solidFill>
                          <a:latin typeface="Maiandra GD" pitchFamily="34" charset="0"/>
                          <a:ea typeface="Times New Roman"/>
                          <a:cs typeface="Arial"/>
                        </a:rPr>
                        <a:t>Lurah </a:t>
                      </a:r>
                      <a:endParaRPr lang="en-US" sz="1800" dirty="0">
                        <a:solidFill>
                          <a:schemeClr val="tx1"/>
                        </a:solidFill>
                        <a:latin typeface="Maiandra GD" pitchFamily="34" charset="0"/>
                        <a:ea typeface="Times New Roman"/>
                      </a:endParaRPr>
                    </a:p>
                    <a:p>
                      <a:pPr marL="0" marR="50165">
                        <a:spcBef>
                          <a:spcPts val="0"/>
                        </a:spcBef>
                        <a:spcAft>
                          <a:spcPts val="300"/>
                        </a:spcAft>
                      </a:pPr>
                      <a:r>
                        <a:rPr lang="fi-FI" sz="1800" dirty="0" smtClean="0">
                          <a:solidFill>
                            <a:schemeClr val="tx1"/>
                          </a:solidFill>
                          <a:latin typeface="Maiandra GD" pitchFamily="34" charset="0"/>
                          <a:ea typeface="Times New Roman"/>
                          <a:cs typeface="Arial"/>
                        </a:rPr>
                        <a:t>  Kepala Seksi</a:t>
                      </a:r>
                    </a:p>
                    <a:p>
                      <a:pPr marL="0" marR="50165">
                        <a:spcBef>
                          <a:spcPts val="0"/>
                        </a:spcBef>
                        <a:spcAft>
                          <a:spcPts val="300"/>
                        </a:spcAft>
                      </a:pPr>
                      <a:r>
                        <a:rPr lang="fi-FI" sz="1800" dirty="0" smtClean="0">
                          <a:solidFill>
                            <a:schemeClr val="tx1"/>
                          </a:solidFill>
                          <a:latin typeface="Maiandra GD" pitchFamily="34" charset="0"/>
                          <a:ea typeface="Times New Roman"/>
                          <a:cs typeface="Arial"/>
                        </a:rPr>
                        <a:t>  Bendahara</a:t>
                      </a:r>
                      <a:endParaRPr lang="en-US" sz="1800" dirty="0">
                        <a:solidFill>
                          <a:schemeClr val="tx1"/>
                        </a:solidFill>
                        <a:latin typeface="Maiandra GD" pitchFamily="34" charset="0"/>
                        <a:ea typeface="Times New Roman"/>
                      </a:endParaRPr>
                    </a:p>
                    <a:p>
                      <a:pPr marL="0" marR="50165">
                        <a:spcBef>
                          <a:spcPts val="0"/>
                        </a:spcBef>
                        <a:spcAft>
                          <a:spcPts val="300"/>
                        </a:spcAft>
                      </a:pPr>
                      <a:r>
                        <a:rPr lang="fi-FI" sz="1800" dirty="0" smtClean="0">
                          <a:solidFill>
                            <a:schemeClr val="tx1"/>
                          </a:solidFill>
                          <a:latin typeface="Maiandra GD" pitchFamily="34" charset="0"/>
                          <a:ea typeface="Times New Roman"/>
                          <a:cs typeface="Arial"/>
                        </a:rPr>
                        <a:t>  Staf</a:t>
                      </a:r>
                    </a:p>
                    <a:p>
                      <a:pPr marL="0" marR="50165">
                        <a:spcBef>
                          <a:spcPts val="0"/>
                        </a:spcBef>
                        <a:spcAft>
                          <a:spcPts val="300"/>
                        </a:spcAft>
                      </a:pPr>
                      <a:r>
                        <a:rPr lang="fi-FI" sz="1800" dirty="0" smtClean="0">
                          <a:solidFill>
                            <a:schemeClr val="tx1"/>
                          </a:solidFill>
                          <a:latin typeface="Maiandra GD" pitchFamily="34" charset="0"/>
                          <a:ea typeface="Times New Roman"/>
                          <a:cs typeface="Arial"/>
                        </a:rPr>
                        <a:t>  Honorer</a:t>
                      </a:r>
                      <a:endParaRPr lang="en-US" sz="1800" dirty="0">
                        <a:solidFill>
                          <a:schemeClr val="tx1"/>
                        </a:solidFill>
                        <a:latin typeface="Maiandra GD" pitchFamily="34" charset="0"/>
                        <a:ea typeface="Times New Roman"/>
                      </a:endParaRPr>
                    </a:p>
                    <a:p>
                      <a:pPr marL="0" marR="50165">
                        <a:spcBef>
                          <a:spcPts val="0"/>
                        </a:spcBef>
                        <a:spcAft>
                          <a:spcPts val="300"/>
                        </a:spcAft>
                      </a:pPr>
                      <a:r>
                        <a:rPr lang="fi-FI" sz="1800" dirty="0" smtClean="0">
                          <a:solidFill>
                            <a:schemeClr val="tx1"/>
                          </a:solidFill>
                          <a:latin typeface="Maiandra GD" pitchFamily="34" charset="0"/>
                          <a:ea typeface="Times New Roman"/>
                          <a:cs typeface="Arial"/>
                        </a:rPr>
                        <a:t>  Linmas </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chemeClr val="accent5"/>
                    </a:solidFill>
                  </a:tcPr>
                </a:tc>
                <a:tc>
                  <a:txBody>
                    <a:bodyPr/>
                    <a:lstStyle/>
                    <a:p>
                      <a:pPr marL="0" marR="50165" algn="ctr">
                        <a:spcBef>
                          <a:spcPts val="0"/>
                        </a:spcBef>
                        <a:spcAft>
                          <a:spcPts val="300"/>
                        </a:spcAft>
                      </a:pPr>
                      <a:r>
                        <a:rPr lang="en-US" sz="1800" dirty="0">
                          <a:solidFill>
                            <a:schemeClr val="tx1"/>
                          </a:solidFill>
                          <a:latin typeface="Maiandra GD" pitchFamily="34" charset="0"/>
                          <a:ea typeface="Times New Roman"/>
                          <a:cs typeface="Arial"/>
                        </a:rPr>
                        <a:t>1</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smtClean="0">
                          <a:solidFill>
                            <a:schemeClr val="tx1"/>
                          </a:solidFill>
                          <a:latin typeface="Maiandra GD" pitchFamily="34" charset="0"/>
                          <a:ea typeface="Times New Roman"/>
                          <a:cs typeface="Arial"/>
                        </a:rPr>
                        <a:t>1</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3</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id-ID" sz="1800" dirty="0" smtClean="0">
                          <a:solidFill>
                            <a:schemeClr val="tx1"/>
                          </a:solidFill>
                          <a:latin typeface="Maiandra GD" pitchFamily="34" charset="0"/>
                          <a:ea typeface="Times New Roman"/>
                          <a:cs typeface="Arial"/>
                        </a:rPr>
                        <a:t>1</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id-ID" sz="1800" dirty="0" smtClean="0">
                          <a:solidFill>
                            <a:schemeClr val="tx1"/>
                          </a:solidFill>
                          <a:latin typeface="Maiandra GD" pitchFamily="34" charset="0"/>
                          <a:ea typeface="Times New Roman"/>
                        </a:rPr>
                        <a:t>5</a:t>
                      </a:r>
                      <a:endParaRPr lang="en-US" sz="1800" dirty="0" smtClean="0">
                        <a:solidFill>
                          <a:schemeClr val="tx1"/>
                        </a:solidFill>
                        <a:latin typeface="Maiandra GD" pitchFamily="34" charset="0"/>
                        <a:ea typeface="Times New Roman"/>
                      </a:endParaRPr>
                    </a:p>
                    <a:p>
                      <a:pPr marL="0" marR="50165" algn="ctr">
                        <a:spcBef>
                          <a:spcPts val="0"/>
                        </a:spcBef>
                        <a:spcAft>
                          <a:spcPts val="300"/>
                        </a:spcAft>
                      </a:pPr>
                      <a:r>
                        <a:rPr lang="en-US" sz="1800" dirty="0" smtClean="0">
                          <a:solidFill>
                            <a:schemeClr val="tx1"/>
                          </a:solidFill>
                          <a:latin typeface="Maiandra GD" pitchFamily="34" charset="0"/>
                          <a:ea typeface="Times New Roman"/>
                        </a:rPr>
                        <a:t>9</a:t>
                      </a:r>
                      <a:endParaRPr lang="en-US" sz="1800" dirty="0">
                        <a:solidFill>
                          <a:schemeClr val="tx1"/>
                        </a:solidFill>
                        <a:latin typeface="Maiandra GD" pitchFamily="34" charset="0"/>
                        <a:ea typeface="Times New Roman"/>
                      </a:endParaRPr>
                    </a:p>
                    <a:p>
                      <a:pPr marL="0" marR="50165" algn="ctr">
                        <a:spcBef>
                          <a:spcPts val="0"/>
                        </a:spcBef>
                        <a:spcAft>
                          <a:spcPts val="300"/>
                        </a:spcAft>
                      </a:pPr>
                      <a:r>
                        <a:rPr lang="en-US" sz="1800" dirty="0">
                          <a:solidFill>
                            <a:schemeClr val="tx1"/>
                          </a:solidFill>
                          <a:latin typeface="Maiandra GD" pitchFamily="34" charset="0"/>
                          <a:ea typeface="Times New Roman"/>
                          <a:cs typeface="Arial"/>
                        </a:rPr>
                        <a:t>2</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chemeClr val="accent5"/>
                    </a:solidFill>
                  </a:tcPr>
                </a:tc>
              </a:tr>
              <a:tr h="252503">
                <a:tc gridSpan="2">
                  <a:txBody>
                    <a:bodyPr/>
                    <a:lstStyle/>
                    <a:p>
                      <a:pPr marL="0" marR="50165" algn="ctr">
                        <a:spcBef>
                          <a:spcPts val="0"/>
                        </a:spcBef>
                        <a:spcAft>
                          <a:spcPts val="0"/>
                        </a:spcAft>
                      </a:pPr>
                      <a:r>
                        <a:rPr lang="en-US" sz="1800" b="1" smtClean="0">
                          <a:solidFill>
                            <a:schemeClr val="tx1"/>
                          </a:solidFill>
                          <a:latin typeface="Maiandra GD" pitchFamily="34" charset="0"/>
                          <a:ea typeface="Times New Roman"/>
                          <a:cs typeface="Arial"/>
                        </a:rPr>
                        <a:t>TOTAL</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chemeClr val="accent5"/>
                    </a:solidFill>
                  </a:tcPr>
                </a:tc>
                <a:tc hMerge="1">
                  <a:txBody>
                    <a:bodyPr/>
                    <a:lstStyle/>
                    <a:p>
                      <a:endParaRPr lang="en-US"/>
                    </a:p>
                  </a:txBody>
                  <a:tcPr/>
                </a:tc>
                <a:tc>
                  <a:txBody>
                    <a:bodyPr/>
                    <a:lstStyle/>
                    <a:p>
                      <a:pPr marL="0" marR="50165" algn="ctr">
                        <a:spcBef>
                          <a:spcPts val="0"/>
                        </a:spcBef>
                        <a:spcAft>
                          <a:spcPts val="0"/>
                        </a:spcAft>
                      </a:pPr>
                      <a:r>
                        <a:rPr lang="en-US" sz="1800" b="1" dirty="0" smtClean="0">
                          <a:solidFill>
                            <a:schemeClr val="tx1"/>
                          </a:solidFill>
                          <a:latin typeface="Maiandra GD" pitchFamily="34" charset="0"/>
                          <a:ea typeface="Times New Roman"/>
                          <a:cs typeface="Arial"/>
                        </a:rPr>
                        <a:t>2</a:t>
                      </a:r>
                      <a:r>
                        <a:rPr lang="id-ID" sz="1800" b="1" dirty="0" smtClean="0">
                          <a:solidFill>
                            <a:schemeClr val="tx1"/>
                          </a:solidFill>
                          <a:latin typeface="Maiandra GD" pitchFamily="34" charset="0"/>
                          <a:ea typeface="Times New Roman"/>
                          <a:cs typeface="Arial"/>
                        </a:rPr>
                        <a:t>2</a:t>
                      </a:r>
                      <a:endParaRPr lang="en-US" sz="1800" dirty="0">
                        <a:solidFill>
                          <a:schemeClr val="tx1"/>
                        </a:solidFill>
                        <a:latin typeface="Maiandra GD" pitchFamily="34" charset="0"/>
                        <a:ea typeface="Times New Roman"/>
                      </a:endParaRPr>
                    </a:p>
                  </a:txBody>
                  <a:tcPr marL="58293" marR="58293" marT="0" marB="0" anchor="ctr">
                    <a:cell3D prstMaterial="dkEdge">
                      <a:bevel w="25400" h="25400" prst="angle"/>
                      <a:lightRig rig="flood" dir="t"/>
                    </a:cell3D>
                    <a:solidFill>
                      <a:schemeClr val="accent5"/>
                    </a:solidFill>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09136095"/>
              </p:ext>
            </p:extLst>
          </p:nvPr>
        </p:nvGraphicFramePr>
        <p:xfrm>
          <a:off x="1512022" y="7315200"/>
          <a:ext cx="5117378" cy="2362199"/>
        </p:xfrm>
        <a:graphic>
          <a:graphicData uri="http://schemas.openxmlformats.org/drawingml/2006/table">
            <a:tbl>
              <a:tblPr firstRow="1" bandRow="1">
                <a:effectLst>
                  <a:outerShdw blurRad="50800" dist="38100" algn="l" rotWithShape="0">
                    <a:prstClr val="black">
                      <a:alpha val="40000"/>
                    </a:prstClr>
                  </a:outerShdw>
                </a:effectLst>
                <a:tableStyleId>{5C22544A-7EE6-4342-B048-85BDC9FD1C3A}</a:tableStyleId>
              </a:tblPr>
              <a:tblGrid>
                <a:gridCol w="750549"/>
                <a:gridCol w="2423018"/>
                <a:gridCol w="1943811"/>
              </a:tblGrid>
              <a:tr h="311010">
                <a:tc>
                  <a:txBody>
                    <a:bodyPr/>
                    <a:lstStyle/>
                    <a:p>
                      <a:pPr marL="0" marR="50165" algn="ctr">
                        <a:spcBef>
                          <a:spcPts val="0"/>
                        </a:spcBef>
                        <a:spcAft>
                          <a:spcPts val="0"/>
                        </a:spcAft>
                      </a:pPr>
                      <a:r>
                        <a:rPr lang="en-US" sz="1800" dirty="0">
                          <a:solidFill>
                            <a:schemeClr val="tx1"/>
                          </a:solidFill>
                          <a:latin typeface="Maiandra GD" pitchFamily="34" charset="0"/>
                        </a:rPr>
                        <a:t>No</a:t>
                      </a:r>
                      <a:endParaRPr lang="en-US" sz="1800" dirty="0">
                        <a:solidFill>
                          <a:schemeClr val="tx1"/>
                        </a:solidFill>
                        <a:latin typeface="Maiandra GD" pitchFamily="34" charset="0"/>
                        <a:ea typeface="Times New Roman"/>
                      </a:endParaRPr>
                    </a:p>
                  </a:txBody>
                  <a:tcPr marL="77724" marR="77724" marT="0" marB="0" anchor="ctr">
                    <a:cell3D prstMaterial="dkEdge">
                      <a:bevel w="25400" h="25400" prst="angle"/>
                      <a:lightRig rig="flood" dir="t"/>
                    </a:cell3D>
                    <a:solidFill>
                      <a:schemeClr val="accent5"/>
                    </a:solidFill>
                  </a:tcPr>
                </a:tc>
                <a:tc>
                  <a:txBody>
                    <a:bodyPr/>
                    <a:lstStyle/>
                    <a:p>
                      <a:pPr marL="0" marR="50165" algn="ctr">
                        <a:spcBef>
                          <a:spcPts val="0"/>
                        </a:spcBef>
                        <a:spcAft>
                          <a:spcPts val="0"/>
                        </a:spcAft>
                      </a:pPr>
                      <a:r>
                        <a:rPr lang="en-US" sz="1800" dirty="0" err="1" smtClean="0">
                          <a:solidFill>
                            <a:schemeClr val="tx1"/>
                          </a:solidFill>
                          <a:latin typeface="Maiandra GD" pitchFamily="34" charset="0"/>
                        </a:rPr>
                        <a:t>Pendidikan</a:t>
                      </a:r>
                      <a:endParaRPr lang="en-US" sz="1800" dirty="0">
                        <a:solidFill>
                          <a:schemeClr val="tx1"/>
                        </a:solidFill>
                        <a:latin typeface="Maiandra GD" pitchFamily="34" charset="0"/>
                      </a:endParaRPr>
                    </a:p>
                  </a:txBody>
                  <a:tcPr marL="77724" marR="77724" marT="0" marB="0" anchor="ctr">
                    <a:cell3D prstMaterial="dkEdge">
                      <a:bevel w="25400" h="25400" prst="angle"/>
                      <a:lightRig rig="flood" dir="t"/>
                    </a:cell3D>
                    <a:solidFill>
                      <a:schemeClr val="accent5"/>
                    </a:solidFill>
                  </a:tcPr>
                </a:tc>
                <a:tc>
                  <a:txBody>
                    <a:bodyPr/>
                    <a:lstStyle/>
                    <a:p>
                      <a:pPr marL="0" marR="50165" algn="ctr">
                        <a:spcBef>
                          <a:spcPts val="0"/>
                        </a:spcBef>
                        <a:spcAft>
                          <a:spcPts val="0"/>
                        </a:spcAft>
                      </a:pPr>
                      <a:r>
                        <a:rPr lang="en-US" sz="1800" dirty="0" err="1">
                          <a:solidFill>
                            <a:schemeClr val="tx1"/>
                          </a:solidFill>
                          <a:latin typeface="Maiandra GD" pitchFamily="34" charset="0"/>
                        </a:rPr>
                        <a:t>Jumlah</a:t>
                      </a:r>
                      <a:r>
                        <a:rPr lang="en-US" sz="1800" dirty="0">
                          <a:solidFill>
                            <a:schemeClr val="tx1"/>
                          </a:solidFill>
                          <a:latin typeface="Maiandra GD" pitchFamily="34" charset="0"/>
                        </a:rPr>
                        <a:t>  </a:t>
                      </a:r>
                    </a:p>
                  </a:txBody>
                  <a:tcPr marL="77724" marR="77724" marT="0" marB="0" anchor="ctr">
                    <a:cell3D prstMaterial="dkEdge">
                      <a:bevel w="25400" h="25400" prst="angle"/>
                      <a:lightRig rig="flood" dir="t"/>
                    </a:cell3D>
                    <a:solidFill>
                      <a:schemeClr val="accent5"/>
                    </a:solidFill>
                  </a:tcPr>
                </a:tc>
              </a:tr>
              <a:tr h="1740179">
                <a:tc>
                  <a:txBody>
                    <a:bodyPr/>
                    <a:lstStyle/>
                    <a:p>
                      <a:pPr marL="0" marR="50165" algn="ctr">
                        <a:spcBef>
                          <a:spcPts val="0"/>
                        </a:spcBef>
                        <a:spcAft>
                          <a:spcPts val="300"/>
                        </a:spcAft>
                      </a:pPr>
                      <a:r>
                        <a:rPr lang="en-US" sz="1800" dirty="0" smtClean="0">
                          <a:solidFill>
                            <a:schemeClr val="tx1"/>
                          </a:solidFill>
                          <a:latin typeface="Maiandra GD" pitchFamily="34" charset="0"/>
                        </a:rPr>
                        <a:t>1</a:t>
                      </a:r>
                      <a:r>
                        <a:rPr lang="en-US" sz="1800" dirty="0">
                          <a:solidFill>
                            <a:schemeClr val="tx1"/>
                          </a:solidFill>
                          <a:latin typeface="Maiandra GD" pitchFamily="34" charset="0"/>
                        </a:rPr>
                        <a:t>.</a:t>
                      </a:r>
                    </a:p>
                    <a:p>
                      <a:pPr marL="0" marR="50165" algn="ctr">
                        <a:spcBef>
                          <a:spcPts val="0"/>
                        </a:spcBef>
                        <a:spcAft>
                          <a:spcPts val="300"/>
                        </a:spcAft>
                      </a:pPr>
                      <a:r>
                        <a:rPr lang="en-US" sz="1800" dirty="0">
                          <a:solidFill>
                            <a:schemeClr val="tx1"/>
                          </a:solidFill>
                          <a:latin typeface="Maiandra GD" pitchFamily="34" charset="0"/>
                        </a:rPr>
                        <a:t>2.</a:t>
                      </a:r>
                    </a:p>
                    <a:p>
                      <a:pPr marL="0" marR="50165" algn="ctr">
                        <a:spcBef>
                          <a:spcPts val="0"/>
                        </a:spcBef>
                        <a:spcAft>
                          <a:spcPts val="300"/>
                        </a:spcAft>
                      </a:pPr>
                      <a:r>
                        <a:rPr lang="en-US" sz="1800" dirty="0">
                          <a:solidFill>
                            <a:schemeClr val="tx1"/>
                          </a:solidFill>
                          <a:latin typeface="Maiandra GD" pitchFamily="34" charset="0"/>
                        </a:rPr>
                        <a:t>3.</a:t>
                      </a:r>
                    </a:p>
                    <a:p>
                      <a:pPr marL="0" marR="50165" algn="ctr">
                        <a:spcBef>
                          <a:spcPts val="0"/>
                        </a:spcBef>
                        <a:spcAft>
                          <a:spcPts val="300"/>
                        </a:spcAft>
                      </a:pPr>
                      <a:r>
                        <a:rPr lang="en-US" sz="1800" dirty="0">
                          <a:solidFill>
                            <a:schemeClr val="tx1"/>
                          </a:solidFill>
                          <a:latin typeface="Maiandra GD" pitchFamily="34" charset="0"/>
                        </a:rPr>
                        <a:t>4.</a:t>
                      </a:r>
                    </a:p>
                    <a:p>
                      <a:pPr marL="0" marR="50165" algn="ctr">
                        <a:spcBef>
                          <a:spcPts val="0"/>
                        </a:spcBef>
                        <a:spcAft>
                          <a:spcPts val="300"/>
                        </a:spcAft>
                      </a:pPr>
                      <a:r>
                        <a:rPr lang="en-US" sz="1800" dirty="0">
                          <a:solidFill>
                            <a:schemeClr val="tx1"/>
                          </a:solidFill>
                          <a:latin typeface="Maiandra GD" pitchFamily="34" charset="0"/>
                        </a:rPr>
                        <a:t>5.</a:t>
                      </a:r>
                      <a:endParaRPr lang="en-US" sz="1800" dirty="0">
                        <a:solidFill>
                          <a:schemeClr val="tx1"/>
                        </a:solidFill>
                        <a:latin typeface="Maiandra GD" pitchFamily="34" charset="0"/>
                        <a:ea typeface="Times New Roman"/>
                      </a:endParaRPr>
                    </a:p>
                  </a:txBody>
                  <a:tcPr marL="77724" marR="77724" marT="0" marB="0" anchor="ctr">
                    <a:cell3D prstMaterial="dkEdge">
                      <a:bevel w="25400" h="25400" prst="angle"/>
                      <a:lightRig rig="flood" dir="t"/>
                    </a:cell3D>
                    <a:solidFill>
                      <a:schemeClr val="accent5"/>
                    </a:solidFill>
                  </a:tcPr>
                </a:tc>
                <a:tc>
                  <a:txBody>
                    <a:bodyPr/>
                    <a:lstStyle/>
                    <a:p>
                      <a:pPr marL="0" marR="50165" algn="l">
                        <a:spcBef>
                          <a:spcPts val="0"/>
                        </a:spcBef>
                        <a:spcAft>
                          <a:spcPts val="300"/>
                        </a:spcAft>
                      </a:pPr>
                      <a:r>
                        <a:rPr lang="fi-FI" sz="1800" dirty="0" smtClean="0">
                          <a:solidFill>
                            <a:schemeClr val="tx1"/>
                          </a:solidFill>
                          <a:latin typeface="Maiandra GD" pitchFamily="34" charset="0"/>
                        </a:rPr>
                        <a:t>  Sarjana(S1</a:t>
                      </a:r>
                      <a:r>
                        <a:rPr lang="fi-FI" sz="1800" dirty="0">
                          <a:solidFill>
                            <a:schemeClr val="tx1"/>
                          </a:solidFill>
                          <a:latin typeface="Maiandra GD" pitchFamily="34" charset="0"/>
                        </a:rPr>
                        <a:t>)</a:t>
                      </a:r>
                      <a:endParaRPr lang="en-US" sz="1800" dirty="0">
                        <a:solidFill>
                          <a:schemeClr val="tx1"/>
                        </a:solidFill>
                        <a:latin typeface="Maiandra GD" pitchFamily="34" charset="0"/>
                      </a:endParaRPr>
                    </a:p>
                    <a:p>
                      <a:pPr marL="0" marR="50165" algn="l">
                        <a:spcBef>
                          <a:spcPts val="0"/>
                        </a:spcBef>
                        <a:spcAft>
                          <a:spcPts val="300"/>
                        </a:spcAft>
                      </a:pPr>
                      <a:r>
                        <a:rPr lang="fi-FI" sz="1800" dirty="0" smtClean="0">
                          <a:solidFill>
                            <a:schemeClr val="tx1"/>
                          </a:solidFill>
                          <a:latin typeface="Maiandra GD" pitchFamily="34" charset="0"/>
                        </a:rPr>
                        <a:t>  Diploma</a:t>
                      </a:r>
                      <a:endParaRPr lang="en-US" sz="1800" dirty="0">
                        <a:solidFill>
                          <a:schemeClr val="tx1"/>
                        </a:solidFill>
                        <a:latin typeface="Maiandra GD" pitchFamily="34" charset="0"/>
                      </a:endParaRPr>
                    </a:p>
                    <a:p>
                      <a:pPr marL="0" marR="50165" algn="l">
                        <a:spcBef>
                          <a:spcPts val="0"/>
                        </a:spcBef>
                        <a:spcAft>
                          <a:spcPts val="300"/>
                        </a:spcAft>
                      </a:pPr>
                      <a:r>
                        <a:rPr lang="fi-FI" sz="1800" dirty="0" smtClean="0">
                          <a:solidFill>
                            <a:schemeClr val="tx1"/>
                          </a:solidFill>
                          <a:latin typeface="Maiandra GD" pitchFamily="34" charset="0"/>
                        </a:rPr>
                        <a:t>  SLTA</a:t>
                      </a:r>
                      <a:endParaRPr lang="en-US" sz="1800" dirty="0">
                        <a:solidFill>
                          <a:schemeClr val="tx1"/>
                        </a:solidFill>
                        <a:latin typeface="Maiandra GD" pitchFamily="34" charset="0"/>
                      </a:endParaRPr>
                    </a:p>
                    <a:p>
                      <a:pPr marL="0" marR="50165" algn="l">
                        <a:spcBef>
                          <a:spcPts val="0"/>
                        </a:spcBef>
                        <a:spcAft>
                          <a:spcPts val="300"/>
                        </a:spcAft>
                      </a:pPr>
                      <a:r>
                        <a:rPr lang="fi-FI" sz="1800" dirty="0" smtClean="0">
                          <a:solidFill>
                            <a:schemeClr val="tx1"/>
                          </a:solidFill>
                          <a:latin typeface="Maiandra GD" pitchFamily="34" charset="0"/>
                        </a:rPr>
                        <a:t>  SLTP</a:t>
                      </a:r>
                      <a:endParaRPr lang="en-US" sz="1800" dirty="0">
                        <a:solidFill>
                          <a:schemeClr val="tx1"/>
                        </a:solidFill>
                        <a:latin typeface="Maiandra GD" pitchFamily="34" charset="0"/>
                      </a:endParaRPr>
                    </a:p>
                    <a:p>
                      <a:pPr marL="0" marR="50165" algn="l">
                        <a:spcBef>
                          <a:spcPts val="0"/>
                        </a:spcBef>
                        <a:spcAft>
                          <a:spcPts val="300"/>
                        </a:spcAft>
                      </a:pPr>
                      <a:r>
                        <a:rPr lang="fi-FI" sz="1800" dirty="0" smtClean="0">
                          <a:solidFill>
                            <a:schemeClr val="tx1"/>
                          </a:solidFill>
                          <a:latin typeface="Maiandra GD" pitchFamily="34" charset="0"/>
                        </a:rPr>
                        <a:t>  SD</a:t>
                      </a:r>
                      <a:endParaRPr lang="en-US" sz="1800" dirty="0">
                        <a:solidFill>
                          <a:schemeClr val="tx1"/>
                        </a:solidFill>
                        <a:latin typeface="Maiandra GD" pitchFamily="34" charset="0"/>
                        <a:ea typeface="Times New Roman"/>
                      </a:endParaRPr>
                    </a:p>
                  </a:txBody>
                  <a:tcPr marL="77724" marR="77724" marT="0" marB="0" anchor="ctr">
                    <a:cell3D prstMaterial="dkEdge">
                      <a:bevel w="25400" h="25400" prst="angle"/>
                      <a:lightRig rig="flood" dir="t"/>
                    </a:cell3D>
                    <a:solidFill>
                      <a:schemeClr val="accent5"/>
                    </a:solidFill>
                  </a:tcPr>
                </a:tc>
                <a:tc>
                  <a:txBody>
                    <a:bodyPr/>
                    <a:lstStyle/>
                    <a:p>
                      <a:pPr marL="0" marR="50165" algn="ctr">
                        <a:spcBef>
                          <a:spcPts val="0"/>
                        </a:spcBef>
                        <a:spcAft>
                          <a:spcPts val="300"/>
                        </a:spcAft>
                      </a:pPr>
                      <a:r>
                        <a:rPr lang="id-ID" sz="1800" dirty="0" smtClean="0">
                          <a:solidFill>
                            <a:schemeClr val="tx1"/>
                          </a:solidFill>
                          <a:latin typeface="Maiandra GD" pitchFamily="34" charset="0"/>
                        </a:rPr>
                        <a:t>5</a:t>
                      </a:r>
                      <a:endParaRPr lang="en-US" sz="1800" dirty="0">
                        <a:solidFill>
                          <a:schemeClr val="tx1"/>
                        </a:solidFill>
                        <a:latin typeface="Maiandra GD" pitchFamily="34" charset="0"/>
                      </a:endParaRPr>
                    </a:p>
                    <a:p>
                      <a:pPr marL="0" marR="50165" algn="ctr">
                        <a:spcBef>
                          <a:spcPts val="0"/>
                        </a:spcBef>
                        <a:spcAft>
                          <a:spcPts val="300"/>
                        </a:spcAft>
                      </a:pPr>
                      <a:r>
                        <a:rPr lang="id-ID" sz="1800" dirty="0" smtClean="0">
                          <a:solidFill>
                            <a:schemeClr val="tx1"/>
                          </a:solidFill>
                          <a:latin typeface="Maiandra GD" pitchFamily="34" charset="0"/>
                        </a:rPr>
                        <a:t>2</a:t>
                      </a:r>
                      <a:endParaRPr lang="en-US" sz="1800" dirty="0">
                        <a:solidFill>
                          <a:schemeClr val="tx1"/>
                        </a:solidFill>
                        <a:latin typeface="Maiandra GD" pitchFamily="34" charset="0"/>
                      </a:endParaRPr>
                    </a:p>
                    <a:p>
                      <a:pPr marL="0" marR="50165" algn="ctr">
                        <a:spcBef>
                          <a:spcPts val="0"/>
                        </a:spcBef>
                        <a:spcAft>
                          <a:spcPts val="300"/>
                        </a:spcAft>
                      </a:pPr>
                      <a:r>
                        <a:rPr lang="en-US" sz="1800" dirty="0" smtClean="0">
                          <a:solidFill>
                            <a:schemeClr val="tx1"/>
                          </a:solidFill>
                          <a:latin typeface="Maiandra GD" pitchFamily="34" charset="0"/>
                        </a:rPr>
                        <a:t>1</a:t>
                      </a:r>
                      <a:r>
                        <a:rPr lang="id-ID" sz="1800" dirty="0" smtClean="0">
                          <a:solidFill>
                            <a:schemeClr val="tx1"/>
                          </a:solidFill>
                          <a:latin typeface="Maiandra GD" pitchFamily="34" charset="0"/>
                        </a:rPr>
                        <a:t>2</a:t>
                      </a:r>
                      <a:endParaRPr lang="en-US" sz="1800" dirty="0" smtClean="0">
                        <a:solidFill>
                          <a:schemeClr val="tx1"/>
                        </a:solidFill>
                        <a:latin typeface="Maiandra GD" pitchFamily="34" charset="0"/>
                      </a:endParaRPr>
                    </a:p>
                    <a:p>
                      <a:pPr marL="0" marR="50165" algn="ctr">
                        <a:spcBef>
                          <a:spcPts val="0"/>
                        </a:spcBef>
                        <a:spcAft>
                          <a:spcPts val="300"/>
                        </a:spcAft>
                      </a:pPr>
                      <a:r>
                        <a:rPr lang="id-ID" sz="1800" dirty="0" smtClean="0">
                          <a:solidFill>
                            <a:schemeClr val="tx1"/>
                          </a:solidFill>
                          <a:latin typeface="Maiandra GD" pitchFamily="34" charset="0"/>
                        </a:rPr>
                        <a:t>-</a:t>
                      </a:r>
                      <a:endParaRPr lang="en-US" sz="1800" dirty="0" smtClean="0">
                        <a:solidFill>
                          <a:schemeClr val="tx1"/>
                        </a:solidFill>
                        <a:latin typeface="Maiandra GD" pitchFamily="34" charset="0"/>
                      </a:endParaRPr>
                    </a:p>
                    <a:p>
                      <a:pPr marL="0" marR="50165" algn="ctr">
                        <a:spcBef>
                          <a:spcPts val="0"/>
                        </a:spcBef>
                        <a:spcAft>
                          <a:spcPts val="300"/>
                        </a:spcAft>
                      </a:pPr>
                      <a:r>
                        <a:rPr lang="en-US" sz="1800" dirty="0" smtClean="0">
                          <a:solidFill>
                            <a:schemeClr val="tx1"/>
                          </a:solidFill>
                          <a:latin typeface="Maiandra GD" pitchFamily="34" charset="0"/>
                        </a:rPr>
                        <a:t>-</a:t>
                      </a:r>
                      <a:endParaRPr lang="en-US" sz="1800" dirty="0">
                        <a:solidFill>
                          <a:schemeClr val="tx1"/>
                        </a:solidFill>
                        <a:latin typeface="Maiandra GD" pitchFamily="34" charset="0"/>
                        <a:ea typeface="Times New Roman"/>
                      </a:endParaRPr>
                    </a:p>
                  </a:txBody>
                  <a:tcPr marL="77724" marR="77724" marT="0" marB="0" anchor="ctr">
                    <a:cell3D prstMaterial="dkEdge">
                      <a:bevel w="25400" h="25400" prst="angle"/>
                      <a:lightRig rig="flood" dir="t"/>
                    </a:cell3D>
                    <a:solidFill>
                      <a:schemeClr val="accent5"/>
                    </a:solidFill>
                  </a:tcPr>
                </a:tc>
              </a:tr>
              <a:tr h="311010">
                <a:tc gridSpan="2">
                  <a:txBody>
                    <a:bodyPr/>
                    <a:lstStyle/>
                    <a:p>
                      <a:pPr marL="0" marR="50165" algn="ctr">
                        <a:spcBef>
                          <a:spcPts val="0"/>
                        </a:spcBef>
                        <a:spcAft>
                          <a:spcPts val="0"/>
                        </a:spcAft>
                      </a:pPr>
                      <a:r>
                        <a:rPr lang="en-US" sz="1800" b="1" dirty="0">
                          <a:solidFill>
                            <a:schemeClr val="tx1"/>
                          </a:solidFill>
                          <a:latin typeface="Maiandra GD" pitchFamily="34" charset="0"/>
                        </a:rPr>
                        <a:t>T</a:t>
                      </a:r>
                      <a:r>
                        <a:rPr lang="en-US" sz="1800" b="1" dirty="0" smtClean="0">
                          <a:solidFill>
                            <a:schemeClr val="tx1"/>
                          </a:solidFill>
                          <a:latin typeface="Maiandra GD" pitchFamily="34" charset="0"/>
                        </a:rPr>
                        <a:t>OTAL</a:t>
                      </a:r>
                      <a:endParaRPr lang="en-US" sz="1800" b="1" dirty="0">
                        <a:solidFill>
                          <a:schemeClr val="tx1"/>
                        </a:solidFill>
                        <a:latin typeface="Maiandra GD" pitchFamily="34" charset="0"/>
                        <a:ea typeface="Times New Roman"/>
                      </a:endParaRPr>
                    </a:p>
                  </a:txBody>
                  <a:tcPr marL="77724" marR="77724" marT="0" marB="0" anchor="ctr">
                    <a:cell3D prstMaterial="dkEdge">
                      <a:bevel w="25400" h="25400" prst="angle"/>
                      <a:lightRig rig="flood" dir="t"/>
                    </a:cell3D>
                    <a:solidFill>
                      <a:schemeClr val="accent5"/>
                    </a:solidFill>
                  </a:tcPr>
                </a:tc>
                <a:tc hMerge="1">
                  <a:txBody>
                    <a:bodyPr/>
                    <a:lstStyle/>
                    <a:p>
                      <a:endParaRPr lang="en-US"/>
                    </a:p>
                  </a:txBody>
                  <a:tcPr/>
                </a:tc>
                <a:tc>
                  <a:txBody>
                    <a:bodyPr/>
                    <a:lstStyle/>
                    <a:p>
                      <a:pPr marL="0" marR="50165" algn="ctr">
                        <a:spcBef>
                          <a:spcPts val="0"/>
                        </a:spcBef>
                        <a:spcAft>
                          <a:spcPts val="0"/>
                        </a:spcAft>
                      </a:pPr>
                      <a:r>
                        <a:rPr lang="id-ID" sz="1800" b="1" dirty="0" smtClean="0">
                          <a:solidFill>
                            <a:schemeClr val="tx1"/>
                          </a:solidFill>
                          <a:latin typeface="Maiandra GD" pitchFamily="34" charset="0"/>
                          <a:ea typeface="Times New Roman"/>
                        </a:rPr>
                        <a:t>19</a:t>
                      </a:r>
                      <a:endParaRPr lang="en-US" sz="1800" b="1" dirty="0">
                        <a:solidFill>
                          <a:schemeClr val="tx1"/>
                        </a:solidFill>
                        <a:latin typeface="Maiandra GD" pitchFamily="34" charset="0"/>
                        <a:ea typeface="Times New Roman"/>
                      </a:endParaRPr>
                    </a:p>
                  </a:txBody>
                  <a:tcPr marL="77724" marR="77724" marT="0" marB="0" anchor="ctr">
                    <a:cell3D prstMaterial="dkEdge">
                      <a:bevel w="25400" h="25400" prst="angle"/>
                      <a:lightRig rig="flood" dir="t"/>
                    </a:cell3D>
                    <a:solidFill>
                      <a:schemeClr val="accent5"/>
                    </a:solidFill>
                  </a:tcPr>
                </a:tc>
              </a:tr>
            </a:tbl>
          </a:graphicData>
        </a:graphic>
      </p:graphicFrame>
      <p:sp>
        <p:nvSpPr>
          <p:cNvPr id="11" name="Slide Number Placeholder 3"/>
          <p:cNvSpPr>
            <a:spLocks noGrp="1"/>
          </p:cNvSpPr>
          <p:nvPr>
            <p:ph type="sldNum" sz="quarter" idx="12"/>
          </p:nvPr>
        </p:nvSpPr>
        <p:spPr>
          <a:xfrm>
            <a:off x="6934201" y="9144000"/>
            <a:ext cx="457200" cy="838200"/>
          </a:xfrm>
        </p:spPr>
        <p:txBody>
          <a:bodyPr/>
          <a:lstStyle/>
          <a:p>
            <a:fld id="{8DFBCBCA-75C9-4BD8-8C27-33BD4C35F67E}" type="slidenum">
              <a:rPr lang="en-US" sz="2200" b="1">
                <a:solidFill>
                  <a:schemeClr val="bg1"/>
                </a:solidFill>
                <a:latin typeface="Papyrus" pitchFamily="66" charset="0"/>
                <a:ea typeface="BatangChe" pitchFamily="49" charset="-127"/>
              </a:rPr>
              <a:pPr/>
              <a:t>17</a:t>
            </a:fld>
            <a:endParaRPr lang="en-US" sz="2200" b="1" dirty="0">
              <a:solidFill>
                <a:schemeClr val="bg1"/>
              </a:solidFill>
              <a:latin typeface="Papyrus" pitchFamily="66" charset="0"/>
              <a:ea typeface="BatangChe" pitchFamily="49" charset="-127"/>
            </a:endParaRPr>
          </a:p>
        </p:txBody>
      </p:sp>
      <p:sp>
        <p:nvSpPr>
          <p:cNvPr id="13"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4" name="Date Placeholder 1"/>
          <p:cNvSpPr txBox="1">
            <a:spLocks/>
          </p:cNvSpPr>
          <p:nvPr/>
        </p:nvSpPr>
        <p:spPr>
          <a:xfrm rot="16200000">
            <a:off x="6531174"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7794842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66800" y="1066800"/>
            <a:ext cx="5562600" cy="8693058"/>
          </a:xfrm>
          <a:prstGeom prst="rect">
            <a:avLst/>
          </a:prstGeom>
          <a:ln>
            <a:solidFill>
              <a:schemeClr val="accent3"/>
            </a:solidFill>
          </a:ln>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lIns="97447" tIns="48723" rIns="97447" bIns="48723">
            <a:spAutoFit/>
          </a:bodyPr>
          <a:lstStyle/>
          <a:p>
            <a:pPr algn="just"/>
            <a:r>
              <a:rPr lang="en-US" sz="2300" b="1" dirty="0">
                <a:latin typeface="Cambria" pitchFamily="18" charset="0"/>
              </a:rPr>
              <a:t>3. </a:t>
            </a:r>
            <a:r>
              <a:rPr lang="en-US" sz="2300" b="1" dirty="0" err="1">
                <a:latin typeface="Cambria" pitchFamily="18" charset="0"/>
              </a:rPr>
              <a:t>Pelaksanaan</a:t>
            </a:r>
            <a:r>
              <a:rPr lang="en-US" sz="2300" b="1" dirty="0">
                <a:latin typeface="Cambria" pitchFamily="18" charset="0"/>
              </a:rPr>
              <a:t> </a:t>
            </a:r>
            <a:r>
              <a:rPr lang="en-US" sz="2300" b="1" dirty="0" err="1">
                <a:latin typeface="Cambria" pitchFamily="18" charset="0"/>
              </a:rPr>
              <a:t>Azas</a:t>
            </a:r>
            <a:r>
              <a:rPr lang="en-US" sz="2300" b="1" dirty="0">
                <a:latin typeface="Cambria" pitchFamily="18" charset="0"/>
              </a:rPr>
              <a:t> </a:t>
            </a:r>
            <a:r>
              <a:rPr lang="en-US" sz="2300" b="1" dirty="0" err="1">
                <a:latin typeface="Cambria" pitchFamily="18" charset="0"/>
              </a:rPr>
              <a:t>Pemerintahan</a:t>
            </a:r>
            <a:endParaRPr lang="en-US" sz="2300" b="1" dirty="0">
              <a:latin typeface="Cambria" pitchFamily="18" charset="0"/>
            </a:endParaRPr>
          </a:p>
          <a:p>
            <a:pPr marL="375575" algn="just">
              <a:lnSpc>
                <a:spcPct val="150000"/>
              </a:lnSpc>
            </a:pPr>
            <a:r>
              <a:rPr lang="en-US" sz="1500" b="1" dirty="0">
                <a:latin typeface="Cambria" pitchFamily="18" charset="0"/>
              </a:rPr>
              <a:t>	</a:t>
            </a:r>
            <a:r>
              <a:rPr lang="en-US" sz="1500" dirty="0" err="1">
                <a:latin typeface="Cambria" pitchFamily="18" charset="0"/>
              </a:rPr>
              <a:t>Pasal</a:t>
            </a:r>
            <a:r>
              <a:rPr lang="en-US" sz="1500" dirty="0">
                <a:latin typeface="Cambria" pitchFamily="18" charset="0"/>
              </a:rPr>
              <a:t> 4, </a:t>
            </a:r>
            <a:r>
              <a:rPr lang="en-US" sz="1500" dirty="0" err="1">
                <a:latin typeface="Cambria" pitchFamily="18" charset="0"/>
              </a:rPr>
              <a:t>ayat</a:t>
            </a:r>
            <a:r>
              <a:rPr lang="en-US" sz="1500" dirty="0">
                <a:latin typeface="Cambria" pitchFamily="18" charset="0"/>
              </a:rPr>
              <a:t> 1 </a:t>
            </a:r>
            <a:r>
              <a:rPr lang="en-US" sz="1500" dirty="0" err="1">
                <a:latin typeface="Cambria" pitchFamily="18" charset="0"/>
              </a:rPr>
              <a:t>Peraturan</a:t>
            </a:r>
            <a:r>
              <a:rPr lang="en-US" sz="1500" dirty="0">
                <a:latin typeface="Cambria" pitchFamily="18" charset="0"/>
              </a:rPr>
              <a:t> </a:t>
            </a:r>
            <a:r>
              <a:rPr lang="en-US" sz="1500" dirty="0" err="1">
                <a:latin typeface="Cambria" pitchFamily="18" charset="0"/>
              </a:rPr>
              <a:t>Pemerintah</a:t>
            </a:r>
            <a:r>
              <a:rPr lang="en-US" sz="1500" dirty="0">
                <a:latin typeface="Cambria" pitchFamily="18" charset="0"/>
              </a:rPr>
              <a:t> </a:t>
            </a:r>
            <a:r>
              <a:rPr lang="en-US" sz="1500" dirty="0" err="1">
                <a:latin typeface="Cambria" pitchFamily="18" charset="0"/>
              </a:rPr>
              <a:t>Republik</a:t>
            </a:r>
            <a:r>
              <a:rPr lang="en-US" sz="1500" dirty="0">
                <a:latin typeface="Cambria" pitchFamily="18" charset="0"/>
              </a:rPr>
              <a:t> Indonesia </a:t>
            </a:r>
            <a:r>
              <a:rPr lang="en-US" sz="1500" dirty="0" err="1">
                <a:latin typeface="Cambria" pitchFamily="18" charset="0"/>
              </a:rPr>
              <a:t>Nomor</a:t>
            </a:r>
            <a:r>
              <a:rPr lang="en-US" sz="1500" dirty="0">
                <a:latin typeface="Cambria" pitchFamily="18" charset="0"/>
              </a:rPr>
              <a:t> 73 </a:t>
            </a:r>
            <a:r>
              <a:rPr lang="en-US" sz="1500" dirty="0" err="1">
                <a:latin typeface="Cambria" pitchFamily="18" charset="0"/>
              </a:rPr>
              <a:t>Tahun</a:t>
            </a:r>
            <a:r>
              <a:rPr lang="en-US" sz="1500" dirty="0">
                <a:latin typeface="Cambria" pitchFamily="18" charset="0"/>
              </a:rPr>
              <a:t> 2005 </a:t>
            </a:r>
            <a:r>
              <a:rPr lang="en-US" sz="1500" dirty="0" err="1">
                <a:latin typeface="Cambria" pitchFamily="18" charset="0"/>
              </a:rPr>
              <a:t>tentang</a:t>
            </a:r>
            <a:r>
              <a:rPr lang="en-US" sz="1500" dirty="0">
                <a:latin typeface="Cambria" pitchFamily="18" charset="0"/>
              </a:rPr>
              <a:t>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menyebutkan</a:t>
            </a:r>
            <a:r>
              <a:rPr lang="en-US" sz="1500" dirty="0">
                <a:latin typeface="Cambria" pitchFamily="18" charset="0"/>
              </a:rPr>
              <a:t> </a:t>
            </a:r>
            <a:r>
              <a:rPr lang="en-US" sz="1500" dirty="0" err="1">
                <a:latin typeface="Cambria" pitchFamily="18" charset="0"/>
              </a:rPr>
              <a:t>bahwa</a:t>
            </a:r>
            <a:r>
              <a:rPr lang="en-US" sz="1500" dirty="0">
                <a:latin typeface="Cambria" pitchFamily="18" charset="0"/>
              </a:rPr>
              <a:t> </a:t>
            </a:r>
            <a:r>
              <a:rPr lang="en-US" sz="1500" dirty="0" err="1">
                <a:latin typeface="Cambria" pitchFamily="18" charset="0"/>
              </a:rPr>
              <a:t>Lurah</a:t>
            </a:r>
            <a:r>
              <a:rPr lang="en-US" sz="1500" dirty="0">
                <a:latin typeface="Cambria" pitchFamily="18" charset="0"/>
              </a:rPr>
              <a:t> </a:t>
            </a:r>
            <a:r>
              <a:rPr lang="en-US" sz="1500" dirty="0" err="1">
                <a:latin typeface="Cambria" pitchFamily="18" charset="0"/>
              </a:rPr>
              <a:t>mempunyai</a:t>
            </a:r>
            <a:r>
              <a:rPr lang="en-US" sz="1500" dirty="0">
                <a:latin typeface="Cambria" pitchFamily="18" charset="0"/>
              </a:rPr>
              <a:t> </a:t>
            </a:r>
            <a:r>
              <a:rPr lang="en-US" sz="1500" dirty="0" err="1">
                <a:latin typeface="Cambria" pitchFamily="18" charset="0"/>
              </a:rPr>
              <a:t>tugas</a:t>
            </a:r>
            <a:r>
              <a:rPr lang="en-US" sz="1500" dirty="0">
                <a:latin typeface="Cambria" pitchFamily="18" charset="0"/>
              </a:rPr>
              <a:t> </a:t>
            </a:r>
            <a:r>
              <a:rPr lang="en-US" sz="1500" dirty="0" err="1">
                <a:latin typeface="Cambria" pitchFamily="18" charset="0"/>
              </a:rPr>
              <a:t>pokok</a:t>
            </a:r>
            <a:r>
              <a:rPr lang="en-US" sz="1500" dirty="0">
                <a:latin typeface="Cambria" pitchFamily="18" charset="0"/>
              </a:rPr>
              <a:t> </a:t>
            </a:r>
            <a:r>
              <a:rPr lang="en-US" sz="1500" dirty="0" err="1">
                <a:latin typeface="Cambria" pitchFamily="18" charset="0"/>
              </a:rPr>
              <a:t>menyelenggarakan</a:t>
            </a:r>
            <a:r>
              <a:rPr lang="en-US" sz="1500" dirty="0">
                <a:latin typeface="Cambria" pitchFamily="18" charset="0"/>
              </a:rPr>
              <a:t> </a:t>
            </a:r>
            <a:r>
              <a:rPr lang="en-US" sz="1500" dirty="0" err="1">
                <a:latin typeface="Cambria" pitchFamily="18" charset="0"/>
              </a:rPr>
              <a:t>urusan</a:t>
            </a:r>
            <a:r>
              <a:rPr lang="en-US" sz="1500" dirty="0">
                <a:latin typeface="Cambria" pitchFamily="18" charset="0"/>
              </a:rPr>
              <a:t> </a:t>
            </a:r>
            <a:r>
              <a:rPr lang="en-US" sz="1500" dirty="0" err="1">
                <a:latin typeface="Cambria" pitchFamily="18" charset="0"/>
              </a:rPr>
              <a:t>pemerintahan</a:t>
            </a:r>
            <a:r>
              <a:rPr lang="en-US" sz="1500" dirty="0">
                <a:latin typeface="Cambria" pitchFamily="18" charset="0"/>
              </a:rPr>
              <a:t>, </a:t>
            </a:r>
            <a:r>
              <a:rPr lang="en-US" sz="1500" dirty="0" err="1">
                <a:latin typeface="Cambria" pitchFamily="18" charset="0"/>
              </a:rPr>
              <a:t>pembangunan</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Masyarakat</a:t>
            </a:r>
            <a:r>
              <a:rPr lang="en-US" sz="1500" dirty="0" smtClean="0">
                <a:latin typeface="Cambria" pitchFamily="18" charset="0"/>
              </a:rPr>
              <a:t>.</a:t>
            </a:r>
          </a:p>
          <a:p>
            <a:pPr marL="740999" indent="-404336" algn="just">
              <a:lnSpc>
                <a:spcPct val="150000"/>
              </a:lnSpc>
              <a:buAutoNum type="alphaLcPeriod"/>
            </a:pPr>
            <a:r>
              <a:rPr lang="en-US" b="1" dirty="0" err="1" smtClean="0">
                <a:latin typeface="Cambria" pitchFamily="18" charset="0"/>
              </a:rPr>
              <a:t>Urusan</a:t>
            </a:r>
            <a:r>
              <a:rPr lang="en-US" b="1" dirty="0" smtClean="0">
                <a:latin typeface="Cambria" pitchFamily="18" charset="0"/>
              </a:rPr>
              <a:t> </a:t>
            </a:r>
            <a:r>
              <a:rPr lang="en-US" b="1" dirty="0" err="1">
                <a:latin typeface="Cambria" pitchFamily="18" charset="0"/>
              </a:rPr>
              <a:t>Pemerintahan</a:t>
            </a:r>
            <a:r>
              <a:rPr lang="en-US" dirty="0">
                <a:latin typeface="Cambria" pitchFamily="18" charset="0"/>
              </a:rPr>
              <a:t>          </a:t>
            </a:r>
            <a:endParaRPr lang="en-US" dirty="0" smtClean="0">
              <a:latin typeface="Cambria" pitchFamily="18" charset="0"/>
            </a:endParaRPr>
          </a:p>
          <a:p>
            <a:pPr marL="1160561" indent="-404336" algn="just">
              <a:lnSpc>
                <a:spcPct val="150000"/>
              </a:lnSpc>
            </a:pPr>
            <a:r>
              <a:rPr lang="en-US" dirty="0" smtClean="0">
                <a:latin typeface="Cambria" pitchFamily="18" charset="0"/>
              </a:rPr>
              <a:t>  </a:t>
            </a:r>
            <a:r>
              <a:rPr lang="en-US" sz="1500" dirty="0" err="1" smtClean="0">
                <a:latin typeface="Cambria" pitchFamily="18" charset="0"/>
              </a:rPr>
              <a:t>Melaksanakan</a:t>
            </a:r>
            <a:r>
              <a:rPr lang="en-US" sz="1500" dirty="0" smtClean="0">
                <a:latin typeface="Cambria" pitchFamily="18" charset="0"/>
              </a:rPr>
              <a:t> </a:t>
            </a:r>
            <a:r>
              <a:rPr lang="en-US" sz="1500" dirty="0" err="1">
                <a:latin typeface="Cambria" pitchFamily="18" charset="0"/>
              </a:rPr>
              <a:t>kegiatan</a:t>
            </a:r>
            <a:r>
              <a:rPr lang="en-US" sz="1500" dirty="0">
                <a:latin typeface="Cambria" pitchFamily="18" charset="0"/>
              </a:rPr>
              <a:t> </a:t>
            </a:r>
            <a:r>
              <a:rPr lang="en-US" sz="1500" dirty="0" err="1">
                <a:latin typeface="Cambria" pitchFamily="18" charset="0"/>
              </a:rPr>
              <a:t>administrasi</a:t>
            </a:r>
            <a:r>
              <a:rPr lang="en-US" sz="1500" dirty="0">
                <a:latin typeface="Cambria" pitchFamily="18" charset="0"/>
              </a:rPr>
              <a:t>  </a:t>
            </a:r>
            <a:r>
              <a:rPr lang="en-US" sz="1500" dirty="0" err="1">
                <a:latin typeface="Cambria" pitchFamily="18" charset="0"/>
              </a:rPr>
              <a:t>Sesuai</a:t>
            </a:r>
            <a:r>
              <a:rPr lang="en-US" sz="1500" dirty="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Tugas</a:t>
            </a:r>
            <a:r>
              <a:rPr lang="en-US" sz="1500" dirty="0">
                <a:latin typeface="Cambria" pitchFamily="18" charset="0"/>
              </a:rPr>
              <a:t> </a:t>
            </a:r>
            <a:r>
              <a:rPr lang="en-US" sz="1500" dirty="0" err="1">
                <a:latin typeface="Cambria" pitchFamily="18" charset="0"/>
              </a:rPr>
              <a:t>Pokok</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fungsi</a:t>
            </a:r>
            <a:r>
              <a:rPr lang="en-US" sz="1500" dirty="0">
                <a:latin typeface="Cambria" pitchFamily="18" charset="0"/>
              </a:rPr>
              <a:t>  </a:t>
            </a:r>
            <a:r>
              <a:rPr lang="en-US" sz="1500" dirty="0" err="1">
                <a:latin typeface="Cambria" pitchFamily="18" charset="0"/>
              </a:rPr>
              <a:t>seperti</a:t>
            </a:r>
            <a:r>
              <a:rPr lang="en-US" sz="1500" dirty="0">
                <a:latin typeface="Cambria" pitchFamily="18" charset="0"/>
              </a:rPr>
              <a:t> </a:t>
            </a:r>
          </a:p>
          <a:p>
            <a:pPr marL="1160561" lvl="3" indent="-404336" algn="just" defTabSz="950640">
              <a:lnSpc>
                <a:spcPct val="150000"/>
              </a:lnSpc>
              <a:buFont typeface="+mj-lt"/>
              <a:buAutoNum type="arabicPeriod"/>
            </a:pPr>
            <a:r>
              <a:rPr lang="en-US" sz="1500" dirty="0" err="1">
                <a:latin typeface="Cambria" pitchFamily="18" charset="0"/>
              </a:rPr>
              <a:t>Pengisian</a:t>
            </a:r>
            <a:r>
              <a:rPr lang="en-US" sz="1500" dirty="0">
                <a:latin typeface="Cambria" pitchFamily="18" charset="0"/>
              </a:rPr>
              <a:t> Data </a:t>
            </a:r>
            <a:r>
              <a:rPr lang="en-US" sz="1500" dirty="0" err="1">
                <a:latin typeface="Cambria" pitchFamily="18" charset="0"/>
              </a:rPr>
              <a:t>perencanaan</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pelaksanaan</a:t>
            </a:r>
            <a:r>
              <a:rPr lang="en-US" sz="1500" dirty="0">
                <a:latin typeface="Cambria" pitchFamily="18" charset="0"/>
              </a:rPr>
              <a:t> program/</a:t>
            </a:r>
            <a:r>
              <a:rPr lang="en-US" sz="1500" dirty="0" err="1">
                <a:latin typeface="Cambria" pitchFamily="18" charset="0"/>
              </a:rPr>
              <a:t>kegiatan</a:t>
            </a:r>
            <a:r>
              <a:rPr lang="en-US" sz="1500" dirty="0">
                <a:latin typeface="Cambria" pitchFamily="18" charset="0"/>
              </a:rPr>
              <a:t> </a:t>
            </a:r>
            <a:r>
              <a:rPr lang="en-US" sz="1500" dirty="0" err="1">
                <a:latin typeface="Cambria" pitchFamily="18" charset="0"/>
              </a:rPr>
              <a:t>serta</a:t>
            </a:r>
            <a:r>
              <a:rPr lang="en-US" sz="1500" dirty="0">
                <a:latin typeface="Cambria" pitchFamily="18" charset="0"/>
              </a:rPr>
              <a:t> </a:t>
            </a:r>
            <a:r>
              <a:rPr lang="en-US" sz="1500" dirty="0" err="1">
                <a:latin typeface="Cambria" pitchFamily="18" charset="0"/>
              </a:rPr>
              <a:t>pegelolaan</a:t>
            </a:r>
            <a:r>
              <a:rPr lang="en-US" sz="1500" dirty="0">
                <a:latin typeface="Cambria" pitchFamily="18" charset="0"/>
              </a:rPr>
              <a:t> </a:t>
            </a:r>
          </a:p>
          <a:p>
            <a:pPr marL="1160561" lvl="3" indent="-404336" algn="just" defTabSz="950640">
              <a:lnSpc>
                <a:spcPct val="150000"/>
              </a:lnSpc>
              <a:buFont typeface="+mj-lt"/>
              <a:buAutoNum type="arabicPeriod"/>
            </a:pPr>
            <a:r>
              <a:rPr lang="en-US" sz="1500" dirty="0" err="1">
                <a:latin typeface="Cambria" pitchFamily="18" charset="0"/>
              </a:rPr>
              <a:t>Surat</a:t>
            </a:r>
            <a:r>
              <a:rPr lang="en-US" sz="1500" dirty="0">
                <a:latin typeface="Cambria" pitchFamily="18" charset="0"/>
              </a:rPr>
              <a:t> </a:t>
            </a:r>
            <a:r>
              <a:rPr lang="en-US" sz="1500" dirty="0" err="1">
                <a:latin typeface="Cambria" pitchFamily="18" charset="0"/>
              </a:rPr>
              <a:t>masuk</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surat</a:t>
            </a:r>
            <a:r>
              <a:rPr lang="en-US" sz="1500" dirty="0">
                <a:latin typeface="Cambria" pitchFamily="18" charset="0"/>
              </a:rPr>
              <a:t> </a:t>
            </a:r>
            <a:r>
              <a:rPr lang="en-US" sz="1500" dirty="0" err="1">
                <a:latin typeface="Cambria" pitchFamily="18" charset="0"/>
              </a:rPr>
              <a:t>keluar</a:t>
            </a:r>
            <a:r>
              <a:rPr lang="en-US" sz="1500" dirty="0">
                <a:latin typeface="Cambria" pitchFamily="18" charset="0"/>
              </a:rPr>
              <a:t>.</a:t>
            </a:r>
          </a:p>
          <a:p>
            <a:pPr marL="1160561" lvl="3" indent="-404336" algn="just" defTabSz="950640">
              <a:lnSpc>
                <a:spcPct val="150000"/>
              </a:lnSpc>
              <a:buFont typeface="+mj-lt"/>
              <a:buAutoNum type="arabicPeriod"/>
            </a:pPr>
            <a:r>
              <a:rPr lang="en-US" sz="1500" dirty="0" err="1">
                <a:latin typeface="Cambria" pitchFamily="18" charset="0"/>
              </a:rPr>
              <a:t>pelayanan</a:t>
            </a:r>
            <a:r>
              <a:rPr lang="en-US" sz="1500" dirty="0">
                <a:latin typeface="Cambria" pitchFamily="18" charset="0"/>
              </a:rPr>
              <a:t>/</a:t>
            </a:r>
            <a:r>
              <a:rPr lang="en-US" sz="1500" dirty="0" err="1">
                <a:latin typeface="Cambria" pitchFamily="18" charset="0"/>
              </a:rPr>
              <a:t>pengaturan</a:t>
            </a:r>
            <a:r>
              <a:rPr lang="en-US" sz="1500" dirty="0">
                <a:latin typeface="Cambria" pitchFamily="18" charset="0"/>
              </a:rPr>
              <a:t> </a:t>
            </a:r>
            <a:r>
              <a:rPr lang="en-US" sz="1500" dirty="0" err="1">
                <a:latin typeface="Cambria" pitchFamily="18" charset="0"/>
              </a:rPr>
              <a:t>kehidupan</a:t>
            </a:r>
            <a:r>
              <a:rPr lang="en-US" sz="1500" dirty="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a:latin typeface="Cambria" pitchFamily="18" charset="0"/>
              </a:rPr>
              <a:t>seperti</a:t>
            </a:r>
            <a:endParaRPr lang="en-US" sz="1500" dirty="0">
              <a:latin typeface="Cambria" pitchFamily="18" charset="0"/>
            </a:endParaRPr>
          </a:p>
          <a:p>
            <a:pPr marL="1160561" lvl="3" indent="-404336" algn="just" defTabSz="950640">
              <a:lnSpc>
                <a:spcPct val="150000"/>
              </a:lnSpc>
              <a:buFont typeface="+mj-lt"/>
              <a:buAutoNum type="arabicPeriod"/>
            </a:pPr>
            <a:r>
              <a:rPr lang="en-US" sz="1500" dirty="0" err="1">
                <a:latin typeface="Cambria" pitchFamily="18" charset="0"/>
              </a:rPr>
              <a:t>Pemberian</a:t>
            </a:r>
            <a:r>
              <a:rPr lang="en-US" sz="1500" dirty="0">
                <a:latin typeface="Cambria" pitchFamily="18" charset="0"/>
              </a:rPr>
              <a:t> </a:t>
            </a:r>
            <a:r>
              <a:rPr lang="en-US" sz="1500" dirty="0" err="1">
                <a:latin typeface="Cambria" pitchFamily="18" charset="0"/>
              </a:rPr>
              <a:t>surat</a:t>
            </a:r>
            <a:r>
              <a:rPr lang="en-US" sz="1500" dirty="0">
                <a:latin typeface="Cambria" pitchFamily="18" charset="0"/>
              </a:rPr>
              <a:t> </a:t>
            </a:r>
            <a:r>
              <a:rPr lang="en-US" sz="1500" dirty="0" err="1">
                <a:latin typeface="Cambria" pitchFamily="18" charset="0"/>
              </a:rPr>
              <a:t>keterangan</a:t>
            </a:r>
            <a:r>
              <a:rPr lang="en-US" sz="1500" dirty="0">
                <a:latin typeface="Cambria" pitchFamily="18" charset="0"/>
              </a:rPr>
              <a:t> </a:t>
            </a:r>
            <a:r>
              <a:rPr lang="en-US" sz="1500" dirty="0" smtClean="0">
                <a:latin typeface="Cambria" pitchFamily="18" charset="0"/>
              </a:rPr>
              <a:t>(</a:t>
            </a:r>
            <a:r>
              <a:rPr lang="en-US" sz="1500" dirty="0" err="1" smtClean="0">
                <a:latin typeface="Cambria" pitchFamily="18" charset="0"/>
              </a:rPr>
              <a:t>Keterangan</a:t>
            </a:r>
            <a:r>
              <a:rPr lang="en-US" sz="1500" dirty="0" smtClean="0">
                <a:latin typeface="Cambria" pitchFamily="18" charset="0"/>
              </a:rPr>
              <a:t> </a:t>
            </a:r>
            <a:r>
              <a:rPr lang="en-US" sz="1500" dirty="0" err="1" smtClean="0">
                <a:latin typeface="Cambria" pitchFamily="18" charset="0"/>
              </a:rPr>
              <a:t>Tempat</a:t>
            </a:r>
            <a:r>
              <a:rPr lang="en-US" sz="1500" dirty="0" smtClean="0">
                <a:latin typeface="Cambria" pitchFamily="18" charset="0"/>
              </a:rPr>
              <a:t> </a:t>
            </a:r>
            <a:r>
              <a:rPr lang="en-US" sz="1500" dirty="0" err="1" smtClean="0">
                <a:latin typeface="Cambria" pitchFamily="18" charset="0"/>
              </a:rPr>
              <a:t>tinggal</a:t>
            </a:r>
            <a:r>
              <a:rPr lang="en-US" sz="1500" dirty="0" smtClean="0">
                <a:latin typeface="Cambria" pitchFamily="18" charset="0"/>
              </a:rPr>
              <a:t>, </a:t>
            </a:r>
            <a:r>
              <a:rPr lang="en-US" sz="1500" dirty="0" err="1" smtClean="0">
                <a:latin typeface="Cambria" pitchFamily="18" charset="0"/>
              </a:rPr>
              <a:t>Proses</a:t>
            </a:r>
            <a:r>
              <a:rPr lang="en-US" sz="1500" dirty="0" smtClean="0">
                <a:latin typeface="Cambria" pitchFamily="18" charset="0"/>
              </a:rPr>
              <a:t> </a:t>
            </a:r>
            <a:r>
              <a:rPr lang="en-US" sz="1500" dirty="0" err="1" smtClean="0">
                <a:latin typeface="Cambria" pitchFamily="18" charset="0"/>
              </a:rPr>
              <a:t>pengurusan</a:t>
            </a:r>
            <a:r>
              <a:rPr lang="en-US" sz="1500" dirty="0" smtClean="0">
                <a:latin typeface="Cambria" pitchFamily="18" charset="0"/>
              </a:rPr>
              <a:t> KTP, </a:t>
            </a:r>
            <a:r>
              <a:rPr lang="en-US" sz="1500" dirty="0" err="1" smtClean="0">
                <a:latin typeface="Cambria" pitchFamily="18" charset="0"/>
              </a:rPr>
              <a:t>Kartu</a:t>
            </a:r>
            <a:r>
              <a:rPr lang="en-US" sz="1500" dirty="0" smtClean="0">
                <a:latin typeface="Cambria" pitchFamily="18" charset="0"/>
              </a:rPr>
              <a:t> </a:t>
            </a:r>
            <a:r>
              <a:rPr lang="en-US" sz="1500" dirty="0" err="1" smtClean="0">
                <a:latin typeface="Cambria" pitchFamily="18" charset="0"/>
              </a:rPr>
              <a:t>Keluarga</a:t>
            </a:r>
            <a:r>
              <a:rPr lang="en-US" sz="1500" dirty="0" smtClean="0">
                <a:latin typeface="Cambria" pitchFamily="18" charset="0"/>
              </a:rPr>
              <a:t>, PBB, Tanah </a:t>
            </a:r>
            <a:r>
              <a:rPr lang="en-US" sz="1500" dirty="0" err="1" smtClean="0">
                <a:latin typeface="Cambria" pitchFamily="18" charset="0"/>
              </a:rPr>
              <a:t>dll</a:t>
            </a:r>
            <a:r>
              <a:rPr lang="en-US" sz="1500" dirty="0" smtClean="0">
                <a:latin typeface="Cambria" pitchFamily="18" charset="0"/>
              </a:rPr>
              <a:t>)</a:t>
            </a:r>
            <a:endParaRPr lang="en-US" sz="1500" b="1" dirty="0" smtClean="0">
              <a:latin typeface="Cambria" pitchFamily="18" charset="0"/>
            </a:endParaRPr>
          </a:p>
          <a:p>
            <a:pPr marL="739308" lvl="1" indent="-402643" algn="just">
              <a:lnSpc>
                <a:spcPct val="150000"/>
              </a:lnSpc>
              <a:buAutoNum type="alphaLcPeriod" startAt="2"/>
            </a:pPr>
            <a:r>
              <a:rPr lang="en-US" b="1" dirty="0" err="1" smtClean="0">
                <a:latin typeface="Cambria" pitchFamily="18" charset="0"/>
              </a:rPr>
              <a:t>Urusan</a:t>
            </a:r>
            <a:r>
              <a:rPr lang="en-US" b="1" dirty="0" smtClean="0">
                <a:latin typeface="Cambria" pitchFamily="18" charset="0"/>
              </a:rPr>
              <a:t> Pembangunan</a:t>
            </a:r>
          </a:p>
          <a:p>
            <a:pPr marL="1160561" lvl="1" indent="-404336" algn="just">
              <a:lnSpc>
                <a:spcPct val="150000"/>
              </a:lnSpc>
              <a:buFont typeface="+mj-lt"/>
              <a:buAutoNum type="arabicPeriod"/>
            </a:pPr>
            <a:r>
              <a:rPr lang="en-US" sz="1500" dirty="0" err="1" smtClean="0">
                <a:latin typeface="Cambria" pitchFamily="18" charset="0"/>
              </a:rPr>
              <a:t>Pemberdayaan</a:t>
            </a:r>
            <a:r>
              <a:rPr lang="en-US" sz="1500" dirty="0" smtClean="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proses </a:t>
            </a:r>
            <a:r>
              <a:rPr lang="en-US" sz="1500" dirty="0" err="1">
                <a:latin typeface="Cambria" pitchFamily="18" charset="0"/>
              </a:rPr>
              <a:t>perencanaan</a:t>
            </a:r>
            <a:r>
              <a:rPr lang="en-US" sz="1500" dirty="0">
                <a:latin typeface="Cambria" pitchFamily="18" charset="0"/>
              </a:rPr>
              <a:t> Pembangunan </a:t>
            </a:r>
            <a:r>
              <a:rPr lang="en-US" sz="1500" dirty="0" err="1">
                <a:latin typeface="Cambria" pitchFamily="18" charset="0"/>
              </a:rPr>
              <a:t>melalui</a:t>
            </a:r>
            <a:r>
              <a:rPr lang="en-US" sz="1500" dirty="0">
                <a:latin typeface="Cambria" pitchFamily="18" charset="0"/>
              </a:rPr>
              <a:t> Forum </a:t>
            </a:r>
            <a:r>
              <a:rPr lang="en-US" sz="1500" dirty="0" err="1">
                <a:latin typeface="Cambria" pitchFamily="18" charset="0"/>
              </a:rPr>
              <a:t>musrenbang</a:t>
            </a:r>
            <a:r>
              <a:rPr lang="en-US" sz="1500" dirty="0">
                <a:latin typeface="Cambria" pitchFamily="18" charset="0"/>
              </a:rPr>
              <a:t>.</a:t>
            </a:r>
          </a:p>
          <a:p>
            <a:pPr marL="1160561" lvl="1" indent="-404336" algn="just">
              <a:lnSpc>
                <a:spcPct val="150000"/>
              </a:lnSpc>
              <a:buFont typeface="+mj-lt"/>
              <a:buAutoNum type="arabicPeriod"/>
            </a:pPr>
            <a:r>
              <a:rPr lang="en-US" sz="1500" dirty="0" err="1">
                <a:latin typeface="Cambria" pitchFamily="18" charset="0"/>
              </a:rPr>
              <a:t>Bekerja</a:t>
            </a:r>
            <a:r>
              <a:rPr lang="en-US" sz="1500" dirty="0">
                <a:latin typeface="Cambria" pitchFamily="18" charset="0"/>
              </a:rPr>
              <a:t>  </a:t>
            </a:r>
            <a:r>
              <a:rPr lang="en-US" sz="1500" dirty="0" err="1">
                <a:latin typeface="Cambria" pitchFamily="18" charset="0"/>
              </a:rPr>
              <a:t>sama</a:t>
            </a:r>
            <a:r>
              <a:rPr lang="en-US" sz="1500" dirty="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melaksanakan</a:t>
            </a:r>
            <a:r>
              <a:rPr lang="en-US" sz="1500" dirty="0">
                <a:latin typeface="Cambria" pitchFamily="18" charset="0"/>
              </a:rPr>
              <a:t> </a:t>
            </a:r>
            <a:r>
              <a:rPr lang="en-US" sz="1500" dirty="0" err="1">
                <a:latin typeface="Cambria" pitchFamily="18" charset="0"/>
              </a:rPr>
              <a:t>pembangunan</a:t>
            </a:r>
            <a:r>
              <a:rPr lang="en-US" sz="1500" dirty="0">
                <a:latin typeface="Cambria" pitchFamily="18" charset="0"/>
              </a:rPr>
              <a:t>, </a:t>
            </a:r>
            <a:r>
              <a:rPr lang="en-US" sz="1500" dirty="0" err="1">
                <a:latin typeface="Cambria" pitchFamily="18" charset="0"/>
              </a:rPr>
              <a:t>pembenahan</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pemeliharaan</a:t>
            </a:r>
            <a:r>
              <a:rPr lang="en-US" sz="1500" dirty="0">
                <a:latin typeface="Cambria" pitchFamily="18" charset="0"/>
              </a:rPr>
              <a:t> </a:t>
            </a:r>
            <a:r>
              <a:rPr lang="en-US" sz="1500" dirty="0" err="1">
                <a:latin typeface="Cambria" pitchFamily="18" charset="0"/>
              </a:rPr>
              <a:t>Fasilitas</a:t>
            </a:r>
            <a:r>
              <a:rPr lang="en-US" sz="1500" dirty="0">
                <a:latin typeface="Cambria" pitchFamily="18" charset="0"/>
              </a:rPr>
              <a:t> </a:t>
            </a:r>
            <a:r>
              <a:rPr lang="en-US" sz="1500" dirty="0" err="1">
                <a:latin typeface="Cambria" pitchFamily="18" charset="0"/>
              </a:rPr>
              <a:t>umum</a:t>
            </a:r>
            <a:r>
              <a:rPr lang="en-US" sz="1500" dirty="0">
                <a:latin typeface="Maiandra GD" pitchFamily="34" charset="0"/>
              </a:rPr>
              <a:t>.</a:t>
            </a:r>
          </a:p>
        </p:txBody>
      </p:sp>
      <p:sp>
        <p:nvSpPr>
          <p:cNvPr id="7" name="Slide Number Placeholder 3"/>
          <p:cNvSpPr>
            <a:spLocks noGrp="1"/>
          </p:cNvSpPr>
          <p:nvPr>
            <p:ph type="sldNum" sz="quarter" idx="12"/>
          </p:nvPr>
        </p:nvSpPr>
        <p:spPr>
          <a:xfrm>
            <a:off x="6934201" y="9144000"/>
            <a:ext cx="457200" cy="838200"/>
          </a:xfrm>
        </p:spPr>
        <p:txBody>
          <a:bodyPr/>
          <a:lstStyle/>
          <a:p>
            <a:fld id="{8DFBCBCA-75C9-4BD8-8C27-33BD4C35F67E}" type="slidenum">
              <a:rPr lang="en-US" sz="2200" b="1">
                <a:solidFill>
                  <a:schemeClr val="bg1"/>
                </a:solidFill>
                <a:latin typeface="Papyrus" pitchFamily="66" charset="0"/>
                <a:ea typeface="BatangChe" pitchFamily="49" charset="-127"/>
              </a:rPr>
              <a:pPr/>
              <a:t>18</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702952"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0"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7794842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66800" y="1676400"/>
            <a:ext cx="5791200" cy="8500698"/>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lIns="97447" tIns="48723" rIns="97447" bIns="48723">
            <a:spAutoFit/>
          </a:bodyPr>
          <a:lstStyle/>
          <a:p>
            <a:pPr marL="655216" indent="-356490">
              <a:lnSpc>
                <a:spcPct val="150000"/>
              </a:lnSpc>
              <a:buAutoNum type="alphaLcPeriod" startAt="3"/>
              <a:tabLst>
                <a:tab pos="298726" algn="l"/>
                <a:tab pos="475319" algn="l"/>
              </a:tabLst>
            </a:pPr>
            <a:r>
              <a:rPr lang="en-US" b="1" dirty="0" err="1">
                <a:latin typeface="Cambria" pitchFamily="18" charset="0"/>
                <a:ea typeface="Microsoft JhengHei" pitchFamily="34" charset="-120"/>
              </a:rPr>
              <a:t>Urusan</a:t>
            </a:r>
            <a:r>
              <a:rPr lang="en-US" b="1" dirty="0">
                <a:latin typeface="Cambria" pitchFamily="18" charset="0"/>
                <a:ea typeface="Microsoft JhengHei" pitchFamily="34" charset="-120"/>
              </a:rPr>
              <a:t> </a:t>
            </a:r>
            <a:r>
              <a:rPr lang="en-US" b="1" dirty="0" err="1">
                <a:latin typeface="Cambria" pitchFamily="18" charset="0"/>
                <a:ea typeface="Microsoft JhengHei" pitchFamily="34" charset="-120"/>
              </a:rPr>
              <a:t>Kemasyarakatan</a:t>
            </a:r>
            <a:endParaRPr lang="en-US" b="1" dirty="0">
              <a:latin typeface="Cambria" pitchFamily="18" charset="0"/>
              <a:ea typeface="Microsoft JhengHei" pitchFamily="34" charset="-120"/>
            </a:endParaRPr>
          </a:p>
          <a:p>
            <a:pPr marL="952290" lvl="1" indent="-356490" algn="just" defTabSz="950640">
              <a:lnSpc>
                <a:spcPct val="150000"/>
              </a:lnSpc>
            </a:pPr>
            <a:r>
              <a:rPr lang="en-US" dirty="0" smtClean="0">
                <a:latin typeface="Cambria" pitchFamily="18" charset="0"/>
                <a:ea typeface="Microsoft JhengHei" pitchFamily="34" charset="-120"/>
              </a:rPr>
              <a:t>1</a:t>
            </a:r>
            <a:r>
              <a:rPr lang="en-US" dirty="0">
                <a:latin typeface="Cambria" pitchFamily="18" charset="0"/>
                <a:ea typeface="Microsoft JhengHei" pitchFamily="34" charset="-120"/>
              </a:rPr>
              <a:t>.	</a:t>
            </a:r>
            <a:r>
              <a:rPr lang="en-US" sz="1500" dirty="0" err="1">
                <a:latin typeface="Cambria" pitchFamily="18" charset="0"/>
                <a:ea typeface="Microsoft JhengHei" pitchFamily="34" charset="-120"/>
              </a:rPr>
              <a:t>Pembentukan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Kelompok</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kerja</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Pokja</a:t>
            </a:r>
            <a:r>
              <a:rPr lang="en-US" sz="1500" dirty="0">
                <a:latin typeface="Cambria" pitchFamily="18" charset="0"/>
                <a:ea typeface="Microsoft JhengHei" pitchFamily="34" charset="-120"/>
              </a:rPr>
              <a:t>) DBD </a:t>
            </a:r>
            <a:r>
              <a:rPr lang="en-US" sz="1500" dirty="0" err="1">
                <a:latin typeface="Cambria" pitchFamily="18" charset="0"/>
                <a:ea typeface="Microsoft JhengHei" pitchFamily="34" charset="-120"/>
              </a:rPr>
              <a:t>sebagai</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upaya</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menciptakan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lingkungan</a:t>
            </a:r>
            <a:r>
              <a:rPr lang="en-US" sz="1500" dirty="0">
                <a:latin typeface="Cambria" pitchFamily="18" charset="0"/>
                <a:ea typeface="Microsoft JhengHei" pitchFamily="34" charset="-120"/>
              </a:rPr>
              <a:t> yang </a:t>
            </a:r>
            <a:r>
              <a:rPr lang="en-US" sz="1500" dirty="0" err="1">
                <a:latin typeface="Cambria" pitchFamily="18" charset="0"/>
                <a:ea typeface="Microsoft JhengHei" pitchFamily="34" charset="-120"/>
              </a:rPr>
              <a:t>sehat</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dan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mencegah</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menekan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kasus</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penyakit</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Demam</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berdarah</a:t>
            </a:r>
            <a:r>
              <a:rPr lang="en-US" sz="1500" dirty="0">
                <a:latin typeface="Cambria" pitchFamily="18" charset="0"/>
                <a:ea typeface="Microsoft JhengHei" pitchFamily="34" charset="-120"/>
              </a:rPr>
              <a:t>. </a:t>
            </a:r>
          </a:p>
          <a:p>
            <a:pPr marL="952290" lvl="1" indent="-356490" algn="just" defTabSz="950640">
              <a:lnSpc>
                <a:spcPct val="150000"/>
              </a:lnSpc>
              <a:buAutoNum type="arabicPeriod" startAt="2"/>
            </a:pPr>
            <a:r>
              <a:rPr lang="en-US" sz="1500" dirty="0" err="1">
                <a:latin typeface="Cambria" pitchFamily="18" charset="0"/>
                <a:ea typeface="Microsoft JhengHei" pitchFamily="34" charset="-120"/>
              </a:rPr>
              <a:t>Pembinaan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terhadap</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lembaga</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pendidikan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utamanya</a:t>
            </a:r>
            <a:r>
              <a:rPr lang="en-US" sz="1500" dirty="0">
                <a:latin typeface="Cambria" pitchFamily="18" charset="0"/>
                <a:ea typeface="Microsoft JhengHei" pitchFamily="34" charset="-120"/>
              </a:rPr>
              <a:t> Non formal </a:t>
            </a:r>
            <a:r>
              <a:rPr lang="en-US" sz="1500" dirty="0" err="1">
                <a:latin typeface="Cambria" pitchFamily="18" charset="0"/>
                <a:ea typeface="Microsoft JhengHei" pitchFamily="34" charset="-120"/>
              </a:rPr>
              <a:t>seperti</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Kelompok</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bermain</a:t>
            </a:r>
            <a:r>
              <a:rPr lang="en-US" sz="1500" dirty="0">
                <a:latin typeface="Cambria" pitchFamily="18" charset="0"/>
                <a:ea typeface="Microsoft JhengHei" pitchFamily="34" charset="-120"/>
              </a:rPr>
              <a:t>, Taman  </a:t>
            </a:r>
            <a:r>
              <a:rPr lang="en-US" sz="1500" dirty="0" err="1">
                <a:latin typeface="Cambria" pitchFamily="18" charset="0"/>
                <a:ea typeface="Microsoft JhengHei" pitchFamily="34" charset="-120"/>
              </a:rPr>
              <a:t>Pengajian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dan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Majlis</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Ta’lim</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serta</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lembaga</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sosial</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kemasyarakatan</a:t>
            </a:r>
            <a:r>
              <a:rPr lang="en-US" sz="1500" dirty="0">
                <a:latin typeface="Cambria" pitchFamily="18" charset="0"/>
                <a:ea typeface="Microsoft JhengHei" pitchFamily="34" charset="-120"/>
              </a:rPr>
              <a:t> </a:t>
            </a:r>
            <a:r>
              <a:rPr lang="en-US" sz="1500" dirty="0" err="1">
                <a:latin typeface="Cambria" pitchFamily="18" charset="0"/>
                <a:ea typeface="Microsoft JhengHei" pitchFamily="34" charset="-120"/>
              </a:rPr>
              <a:t>lainnya</a:t>
            </a:r>
            <a:endParaRPr lang="en-US" sz="1500" dirty="0">
              <a:latin typeface="Cambria" pitchFamily="18" charset="0"/>
              <a:ea typeface="Microsoft JhengHei" pitchFamily="34" charset="-120"/>
            </a:endParaRPr>
          </a:p>
          <a:p>
            <a:pPr marL="374677" lvl="1">
              <a:lnSpc>
                <a:spcPct val="150000"/>
              </a:lnSpc>
            </a:pPr>
            <a:r>
              <a:rPr lang="en-US" sz="1500" dirty="0">
                <a:latin typeface="Cambria" pitchFamily="18" charset="0"/>
                <a:ea typeface="Microsoft JhengHei" pitchFamily="34" charset="-120"/>
              </a:rPr>
              <a:t> </a:t>
            </a:r>
            <a:endParaRPr lang="en-US" sz="1500" b="1" dirty="0">
              <a:latin typeface="Cambria" pitchFamily="18" charset="0"/>
              <a:ea typeface="Microsoft JhengHei" pitchFamily="34" charset="-120"/>
            </a:endParaRPr>
          </a:p>
          <a:p>
            <a:pPr marL="531435" indent="-475319" algn="just">
              <a:lnSpc>
                <a:spcPct val="150000"/>
              </a:lnSpc>
              <a:buAutoNum type="arabicPeriod" startAt="4"/>
              <a:tabLst>
                <a:tab pos="54464" algn="l"/>
              </a:tabLst>
            </a:pPr>
            <a:r>
              <a:rPr lang="en-US" sz="1600" b="1" dirty="0" err="1" smtClean="0">
                <a:latin typeface="Cambria" pitchFamily="18" charset="0"/>
              </a:rPr>
              <a:t>Tugas</a:t>
            </a:r>
            <a:r>
              <a:rPr lang="en-US" sz="1600" b="1" dirty="0" smtClean="0">
                <a:latin typeface="Cambria" pitchFamily="18" charset="0"/>
              </a:rPr>
              <a:t> </a:t>
            </a:r>
            <a:r>
              <a:rPr lang="en-US" sz="1600" b="1" dirty="0" err="1" smtClean="0">
                <a:latin typeface="Cambria" pitchFamily="18" charset="0"/>
              </a:rPr>
              <a:t>Pokok</a:t>
            </a:r>
            <a:r>
              <a:rPr lang="en-US" sz="1600" b="1" dirty="0" smtClean="0">
                <a:latin typeface="Cambria" pitchFamily="18" charset="0"/>
              </a:rPr>
              <a:t> </a:t>
            </a:r>
            <a:r>
              <a:rPr lang="en-US" sz="1600" b="1" dirty="0" err="1" smtClean="0">
                <a:latin typeface="Cambria" pitchFamily="18" charset="0"/>
              </a:rPr>
              <a:t>dan</a:t>
            </a:r>
            <a:r>
              <a:rPr lang="en-US" sz="1600" b="1" dirty="0" smtClean="0">
                <a:latin typeface="Cambria" pitchFamily="18" charset="0"/>
              </a:rPr>
              <a:t> </a:t>
            </a:r>
            <a:r>
              <a:rPr lang="en-US" sz="1600" b="1" dirty="0" err="1" smtClean="0">
                <a:latin typeface="Cambria" pitchFamily="18" charset="0"/>
              </a:rPr>
              <a:t>Fungsi</a:t>
            </a:r>
            <a:r>
              <a:rPr lang="id-ID" sz="1600" b="1" dirty="0" smtClean="0">
                <a:latin typeface="Cambria" pitchFamily="18" charset="0"/>
              </a:rPr>
              <a:t> </a:t>
            </a:r>
          </a:p>
          <a:p>
            <a:pPr marL="112900" indent="-112900" algn="just">
              <a:lnSpc>
                <a:spcPct val="150000"/>
              </a:lnSpc>
            </a:pPr>
            <a:r>
              <a:rPr lang="id-ID" sz="1500" dirty="0" smtClean="0">
                <a:latin typeface="Cambria" pitchFamily="18" charset="0"/>
              </a:rPr>
              <a:t>	</a:t>
            </a:r>
            <a:r>
              <a:rPr lang="en-US" sz="1500" dirty="0" smtClean="0">
                <a:latin typeface="Cambria" pitchFamily="18" charset="0"/>
              </a:rPr>
              <a:t>	</a:t>
            </a:r>
            <a:r>
              <a:rPr lang="en-US" sz="1800" dirty="0" err="1" smtClean="0">
                <a:latin typeface="Cambria" pitchFamily="18" charset="0"/>
              </a:rPr>
              <a:t>Dalam</a:t>
            </a:r>
            <a:r>
              <a:rPr lang="en-US" sz="1800" dirty="0" smtClean="0">
                <a:latin typeface="Cambria" pitchFamily="18" charset="0"/>
              </a:rPr>
              <a:t> </a:t>
            </a:r>
            <a:r>
              <a:rPr lang="en-US" sz="1800" dirty="0" err="1" smtClean="0">
                <a:latin typeface="Cambria" pitchFamily="18" charset="0"/>
              </a:rPr>
              <a:t>rangka</a:t>
            </a:r>
            <a:r>
              <a:rPr lang="en-US" sz="1800" dirty="0" smtClean="0">
                <a:latin typeface="Cambria" pitchFamily="18" charset="0"/>
              </a:rPr>
              <a:t> </a:t>
            </a:r>
            <a:r>
              <a:rPr lang="en-US" sz="1800" dirty="0" err="1" smtClean="0">
                <a:latin typeface="Cambria" pitchFamily="18" charset="0"/>
              </a:rPr>
              <a:t>melaksanakan</a:t>
            </a:r>
            <a:r>
              <a:rPr lang="en-US" sz="1800" dirty="0" smtClean="0">
                <a:latin typeface="Cambria" pitchFamily="18" charset="0"/>
              </a:rPr>
              <a:t> </a:t>
            </a:r>
            <a:r>
              <a:rPr lang="en-US" sz="1800" dirty="0" err="1" smtClean="0">
                <a:latin typeface="Cambria" pitchFamily="18" charset="0"/>
              </a:rPr>
              <a:t>fungsi-fungsi</a:t>
            </a:r>
            <a:r>
              <a:rPr lang="en-US" sz="1800" dirty="0" smtClean="0">
                <a:latin typeface="Cambria" pitchFamily="18" charset="0"/>
              </a:rPr>
              <a:t> yang </a:t>
            </a:r>
            <a:r>
              <a:rPr lang="en-US" sz="1800" dirty="0" err="1" smtClean="0">
                <a:latin typeface="Cambria" pitchFamily="18" charset="0"/>
              </a:rPr>
              <a:t>harus</a:t>
            </a:r>
            <a:r>
              <a:rPr lang="en-US" sz="1800" dirty="0" smtClean="0">
                <a:latin typeface="Cambria" pitchFamily="18" charset="0"/>
              </a:rPr>
              <a:t> </a:t>
            </a:r>
            <a:r>
              <a:rPr lang="en-US" sz="1800" dirty="0" err="1" smtClean="0">
                <a:latin typeface="Cambria" pitchFamily="18" charset="0"/>
              </a:rPr>
              <a:t>dilaksanakan</a:t>
            </a:r>
            <a:r>
              <a:rPr lang="en-US" sz="1800" dirty="0" smtClean="0">
                <a:latin typeface="Cambria" pitchFamily="18" charset="0"/>
              </a:rPr>
              <a:t> </a:t>
            </a:r>
            <a:r>
              <a:rPr lang="en-US" sz="1800" dirty="0" err="1" smtClean="0">
                <a:latin typeface="Cambria" pitchFamily="18" charset="0"/>
              </a:rPr>
              <a:t>oleh</a:t>
            </a:r>
            <a:r>
              <a:rPr lang="en-US" sz="1800" dirty="0" smtClean="0">
                <a:latin typeface="Cambria" pitchFamily="18" charset="0"/>
              </a:rPr>
              <a:t> </a:t>
            </a:r>
            <a:r>
              <a:rPr lang="en-US" sz="1800" dirty="0" err="1" smtClean="0">
                <a:latin typeface="Cambria" pitchFamily="18" charset="0"/>
              </a:rPr>
              <a:t>Kelurahan</a:t>
            </a:r>
            <a:r>
              <a:rPr lang="en-US" sz="1800" dirty="0" smtClean="0">
                <a:latin typeface="Cambria" pitchFamily="18" charset="0"/>
              </a:rPr>
              <a:t> </a:t>
            </a:r>
            <a:r>
              <a:rPr lang="id-ID" sz="1800" dirty="0" smtClean="0">
                <a:latin typeface="Cambria" pitchFamily="18" charset="0"/>
              </a:rPr>
              <a:t>Palupi, </a:t>
            </a:r>
            <a:r>
              <a:rPr lang="en-US" sz="1800" dirty="0" err="1" smtClean="0">
                <a:latin typeface="Cambria" pitchFamily="18" charset="0"/>
              </a:rPr>
              <a:t>telah</a:t>
            </a:r>
            <a:r>
              <a:rPr lang="en-US" sz="1800" dirty="0" smtClean="0">
                <a:latin typeface="Cambria" pitchFamily="18" charset="0"/>
              </a:rPr>
              <a:t> </a:t>
            </a:r>
            <a:r>
              <a:rPr lang="en-US" sz="1800" dirty="0" err="1" smtClean="0">
                <a:latin typeface="Cambria" pitchFamily="18" charset="0"/>
              </a:rPr>
              <a:t>ditetapkan</a:t>
            </a:r>
            <a:r>
              <a:rPr lang="en-US" sz="1800" dirty="0" smtClean="0">
                <a:latin typeface="Cambria" pitchFamily="18" charset="0"/>
              </a:rPr>
              <a:t> </a:t>
            </a:r>
            <a:r>
              <a:rPr lang="en-US" sz="1800" dirty="0" err="1" smtClean="0">
                <a:latin typeface="Cambria" pitchFamily="18" charset="0"/>
              </a:rPr>
              <a:t>Uraian</a:t>
            </a:r>
            <a:r>
              <a:rPr lang="en-US" sz="1800" dirty="0" smtClean="0">
                <a:latin typeface="Cambria" pitchFamily="18" charset="0"/>
              </a:rPr>
              <a:t> </a:t>
            </a:r>
            <a:r>
              <a:rPr lang="en-US" sz="1800" dirty="0" err="1" smtClean="0">
                <a:latin typeface="Cambria" pitchFamily="18" charset="0"/>
              </a:rPr>
              <a:t>Tugas</a:t>
            </a:r>
            <a:r>
              <a:rPr lang="en-US" sz="1800" dirty="0" smtClean="0">
                <a:latin typeface="Cambria" pitchFamily="18" charset="0"/>
              </a:rPr>
              <a:t> </a:t>
            </a:r>
            <a:r>
              <a:rPr lang="en-US" sz="1800" dirty="0" err="1" smtClean="0">
                <a:latin typeface="Cambria" pitchFamily="18" charset="0"/>
              </a:rPr>
              <a:t>Pokok</a:t>
            </a:r>
            <a:r>
              <a:rPr lang="en-US" sz="1800" dirty="0" smtClean="0">
                <a:latin typeface="Cambria" pitchFamily="18" charset="0"/>
              </a:rPr>
              <a:t>, </a:t>
            </a:r>
            <a:r>
              <a:rPr lang="en-US" sz="1800" dirty="0" err="1" smtClean="0">
                <a:latin typeface="Cambria" pitchFamily="18" charset="0"/>
              </a:rPr>
              <a:t>Fungsi</a:t>
            </a:r>
            <a:r>
              <a:rPr lang="en-US" sz="1800" dirty="0" smtClean="0">
                <a:latin typeface="Cambria" pitchFamily="18" charset="0"/>
              </a:rPr>
              <a:t> </a:t>
            </a:r>
            <a:r>
              <a:rPr lang="en-US" sz="1800" dirty="0" err="1" smtClean="0">
                <a:latin typeface="Cambria" pitchFamily="18" charset="0"/>
              </a:rPr>
              <a:t>dan</a:t>
            </a:r>
            <a:r>
              <a:rPr lang="en-US" sz="1800" dirty="0" smtClean="0">
                <a:latin typeface="Cambria" pitchFamily="18" charset="0"/>
              </a:rPr>
              <a:t> Tata </a:t>
            </a:r>
            <a:r>
              <a:rPr lang="en-US" sz="1800" dirty="0" err="1" smtClean="0">
                <a:latin typeface="Cambria" pitchFamily="18" charset="0"/>
              </a:rPr>
              <a:t>Kerja</a:t>
            </a:r>
            <a:r>
              <a:rPr lang="en-US" sz="1800" dirty="0" smtClean="0">
                <a:latin typeface="Cambria" pitchFamily="18" charset="0"/>
              </a:rPr>
              <a:t> </a:t>
            </a:r>
            <a:r>
              <a:rPr lang="en-US" sz="1800" dirty="0" err="1" smtClean="0">
                <a:latin typeface="Cambria" pitchFamily="18" charset="0"/>
              </a:rPr>
              <a:t>Kelurahan</a:t>
            </a:r>
            <a:r>
              <a:rPr lang="en-US" sz="1800" dirty="0" smtClean="0">
                <a:latin typeface="Cambria" pitchFamily="18" charset="0"/>
              </a:rPr>
              <a:t> </a:t>
            </a:r>
            <a:r>
              <a:rPr lang="id-ID" sz="1800" dirty="0" smtClean="0">
                <a:latin typeface="Cambria" pitchFamily="18" charset="0"/>
              </a:rPr>
              <a:t>Palupi</a:t>
            </a:r>
            <a:r>
              <a:rPr lang="en-US" sz="1800" dirty="0" smtClean="0">
                <a:latin typeface="Cambria" pitchFamily="18" charset="0"/>
              </a:rPr>
              <a:t> </a:t>
            </a:r>
            <a:r>
              <a:rPr lang="en-US" sz="1800" dirty="0" err="1" smtClean="0">
                <a:latin typeface="Cambria" pitchFamily="18" charset="0"/>
              </a:rPr>
              <a:t>dengan</a:t>
            </a:r>
            <a:r>
              <a:rPr lang="en-US" sz="1800" dirty="0" smtClean="0">
                <a:latin typeface="Cambria" pitchFamily="18" charset="0"/>
              </a:rPr>
              <a:t> </a:t>
            </a:r>
            <a:r>
              <a:rPr lang="en-US" sz="1800" dirty="0" err="1" smtClean="0">
                <a:latin typeface="Cambria" pitchFamily="18" charset="0"/>
              </a:rPr>
              <a:t>Peraturan</a:t>
            </a:r>
            <a:r>
              <a:rPr lang="en-US" sz="1800" dirty="0" smtClean="0">
                <a:latin typeface="Cambria" pitchFamily="18" charset="0"/>
              </a:rPr>
              <a:t> </a:t>
            </a:r>
            <a:r>
              <a:rPr lang="en-US" sz="1800" dirty="0" err="1" smtClean="0">
                <a:latin typeface="Cambria" pitchFamily="18" charset="0"/>
              </a:rPr>
              <a:t>Walikota</a:t>
            </a:r>
            <a:r>
              <a:rPr lang="en-US" sz="1800" dirty="0" smtClean="0">
                <a:latin typeface="Cambria" pitchFamily="18" charset="0"/>
              </a:rPr>
              <a:t> </a:t>
            </a:r>
            <a:r>
              <a:rPr lang="id-ID" sz="1800" dirty="0" smtClean="0">
                <a:latin typeface="Cambria" pitchFamily="18" charset="0"/>
              </a:rPr>
              <a:t>Palu</a:t>
            </a:r>
            <a:r>
              <a:rPr lang="en-US" sz="1800" dirty="0" smtClean="0">
                <a:latin typeface="Cambria" pitchFamily="18" charset="0"/>
              </a:rPr>
              <a:t> </a:t>
            </a:r>
            <a:r>
              <a:rPr lang="en-US" sz="1800" dirty="0" err="1" smtClean="0">
                <a:latin typeface="Cambria" pitchFamily="18" charset="0"/>
              </a:rPr>
              <a:t>Nomor</a:t>
            </a:r>
            <a:r>
              <a:rPr lang="en-US" sz="1800" dirty="0" smtClean="0">
                <a:latin typeface="Cambria" pitchFamily="18" charset="0"/>
              </a:rPr>
              <a:t> </a:t>
            </a:r>
            <a:r>
              <a:rPr lang="id-ID" sz="1800" dirty="0" smtClean="0">
                <a:latin typeface="Cambria" pitchFamily="18" charset="0"/>
              </a:rPr>
              <a:t>46</a:t>
            </a:r>
            <a:r>
              <a:rPr lang="en-US" sz="1800" dirty="0" smtClean="0">
                <a:latin typeface="Cambria" pitchFamily="18" charset="0"/>
              </a:rPr>
              <a:t> </a:t>
            </a:r>
            <a:r>
              <a:rPr lang="en-US" sz="1800" dirty="0" err="1" smtClean="0">
                <a:latin typeface="Cambria" pitchFamily="18" charset="0"/>
              </a:rPr>
              <a:t>Tahun</a:t>
            </a:r>
            <a:r>
              <a:rPr lang="en-US" sz="1800" dirty="0" smtClean="0">
                <a:latin typeface="Cambria" pitchFamily="18" charset="0"/>
              </a:rPr>
              <a:t> 2008, </a:t>
            </a:r>
            <a:r>
              <a:rPr lang="en-US" sz="1800" dirty="0" err="1" smtClean="0">
                <a:latin typeface="Cambria" pitchFamily="18" charset="0"/>
              </a:rPr>
              <a:t>yaitu</a:t>
            </a:r>
            <a:r>
              <a:rPr lang="en-US" sz="1800" dirty="0" smtClean="0">
                <a:latin typeface="Cambria" pitchFamily="18" charset="0"/>
              </a:rPr>
              <a:t> </a:t>
            </a:r>
            <a:r>
              <a:rPr lang="en-US" sz="1800" dirty="0" err="1" smtClean="0">
                <a:latin typeface="Cambria" pitchFamily="18" charset="0"/>
              </a:rPr>
              <a:t>sebagai</a:t>
            </a:r>
            <a:r>
              <a:rPr lang="en-US" sz="1800" dirty="0" smtClean="0">
                <a:latin typeface="Cambria" pitchFamily="18" charset="0"/>
              </a:rPr>
              <a:t> </a:t>
            </a:r>
            <a:r>
              <a:rPr lang="en-US" sz="1800" dirty="0" err="1" smtClean="0">
                <a:latin typeface="Cambria" pitchFamily="18" charset="0"/>
              </a:rPr>
              <a:t>berikut</a:t>
            </a:r>
            <a:r>
              <a:rPr lang="en-US" sz="1800" dirty="0" smtClean="0">
                <a:latin typeface="Cambria" pitchFamily="18" charset="0"/>
              </a:rPr>
              <a:t> :</a:t>
            </a:r>
          </a:p>
          <a:p>
            <a:pPr marL="451601" lvl="1" indent="-338700">
              <a:lnSpc>
                <a:spcPct val="150000"/>
              </a:lnSpc>
              <a:buAutoNum type="arabicParenBoth"/>
            </a:pPr>
            <a:r>
              <a:rPr lang="en-US" sz="1800" b="1" dirty="0" smtClean="0">
                <a:latin typeface="Cambria" pitchFamily="18" charset="0"/>
              </a:rPr>
              <a:t> </a:t>
            </a:r>
            <a:r>
              <a:rPr lang="en-US" sz="1800" b="1" dirty="0" err="1" smtClean="0">
                <a:latin typeface="Cambria" pitchFamily="18" charset="0"/>
              </a:rPr>
              <a:t>Lurah</a:t>
            </a:r>
            <a:r>
              <a:rPr lang="en-US" sz="1800" b="1" dirty="0" smtClean="0">
                <a:latin typeface="Cambria" pitchFamily="18" charset="0"/>
              </a:rPr>
              <a:t> </a:t>
            </a:r>
          </a:p>
          <a:p>
            <a:pPr marL="451601" algn="just">
              <a:lnSpc>
                <a:spcPct val="150000"/>
              </a:lnSpc>
            </a:pPr>
            <a:r>
              <a:rPr lang="en-US" sz="1800" dirty="0" err="1" smtClean="0">
                <a:latin typeface="Cambria" pitchFamily="18" charset="0"/>
              </a:rPr>
              <a:t>Mempunyai</a:t>
            </a:r>
            <a:r>
              <a:rPr lang="en-US" sz="1800" dirty="0" smtClean="0">
                <a:latin typeface="Cambria" pitchFamily="18" charset="0"/>
              </a:rPr>
              <a:t> </a:t>
            </a:r>
            <a:r>
              <a:rPr lang="en-US" sz="1800" dirty="0" err="1" smtClean="0">
                <a:latin typeface="Cambria" pitchFamily="18" charset="0"/>
              </a:rPr>
              <a:t>tugas</a:t>
            </a:r>
            <a:r>
              <a:rPr lang="en-US" sz="1800" dirty="0" smtClean="0">
                <a:latin typeface="Cambria" pitchFamily="18" charset="0"/>
              </a:rPr>
              <a:t> </a:t>
            </a:r>
            <a:r>
              <a:rPr lang="en-US" sz="1800" dirty="0" err="1" smtClean="0">
                <a:latin typeface="Cambria" pitchFamily="18" charset="0"/>
              </a:rPr>
              <a:t>pokok</a:t>
            </a:r>
            <a:r>
              <a:rPr lang="en-US" sz="1800" dirty="0" smtClean="0">
                <a:latin typeface="Cambria" pitchFamily="18" charset="0"/>
              </a:rPr>
              <a:t> </a:t>
            </a:r>
            <a:r>
              <a:rPr lang="en-US" sz="1800" dirty="0" err="1" smtClean="0">
                <a:latin typeface="Cambria" pitchFamily="18" charset="0"/>
              </a:rPr>
              <a:t>melaksanakan</a:t>
            </a:r>
            <a:r>
              <a:rPr lang="en-US" sz="1800" dirty="0" smtClean="0">
                <a:latin typeface="Cambria" pitchFamily="18" charset="0"/>
              </a:rPr>
              <a:t> </a:t>
            </a:r>
            <a:r>
              <a:rPr lang="en-US" sz="1800" dirty="0" err="1" smtClean="0">
                <a:latin typeface="Cambria" pitchFamily="18" charset="0"/>
              </a:rPr>
              <a:t>pelimpahan</a:t>
            </a:r>
            <a:r>
              <a:rPr lang="en-US" sz="1800" dirty="0" smtClean="0">
                <a:latin typeface="Cambria" pitchFamily="18" charset="0"/>
              </a:rPr>
              <a:t> </a:t>
            </a:r>
            <a:r>
              <a:rPr lang="en-US" sz="1800" dirty="0" err="1" smtClean="0">
                <a:latin typeface="Cambria" pitchFamily="18" charset="0"/>
              </a:rPr>
              <a:t>sebagian</a:t>
            </a:r>
            <a:r>
              <a:rPr lang="en-US" sz="1800" dirty="0" smtClean="0">
                <a:latin typeface="Cambria" pitchFamily="18" charset="0"/>
              </a:rPr>
              <a:t> </a:t>
            </a:r>
            <a:r>
              <a:rPr lang="en-US" sz="1800" dirty="0" err="1" smtClean="0">
                <a:latin typeface="Cambria" pitchFamily="18" charset="0"/>
              </a:rPr>
              <a:t>wewenang</a:t>
            </a:r>
            <a:r>
              <a:rPr lang="en-US" sz="1800" dirty="0" smtClean="0">
                <a:latin typeface="Cambria" pitchFamily="18" charset="0"/>
              </a:rPr>
              <a:t> </a:t>
            </a:r>
            <a:r>
              <a:rPr lang="en-US" sz="1800" dirty="0" err="1" smtClean="0">
                <a:latin typeface="Cambria" pitchFamily="18" charset="0"/>
              </a:rPr>
              <a:t>Kepala</a:t>
            </a:r>
            <a:r>
              <a:rPr lang="en-US" sz="1800" dirty="0" smtClean="0">
                <a:latin typeface="Cambria" pitchFamily="18" charset="0"/>
              </a:rPr>
              <a:t> Daerah </a:t>
            </a:r>
            <a:r>
              <a:rPr lang="en-US" sz="1800" dirty="0" err="1" smtClean="0">
                <a:latin typeface="Cambria" pitchFamily="18" charset="0"/>
              </a:rPr>
              <a:t>untuk</a:t>
            </a:r>
            <a:r>
              <a:rPr lang="en-US" sz="1800" dirty="0" smtClean="0">
                <a:latin typeface="Cambria" pitchFamily="18" charset="0"/>
              </a:rPr>
              <a:t> </a:t>
            </a:r>
            <a:r>
              <a:rPr lang="en-US" sz="1800" dirty="0" err="1" smtClean="0">
                <a:latin typeface="Cambria" pitchFamily="18" charset="0"/>
              </a:rPr>
              <a:t>menangani</a:t>
            </a:r>
            <a:r>
              <a:rPr lang="en-US" sz="1800" dirty="0" smtClean="0">
                <a:latin typeface="Cambria" pitchFamily="18" charset="0"/>
              </a:rPr>
              <a:t> </a:t>
            </a:r>
            <a:r>
              <a:rPr lang="en-US" sz="1800" dirty="0" err="1" smtClean="0">
                <a:latin typeface="Cambria" pitchFamily="18" charset="0"/>
              </a:rPr>
              <a:t>sebagian</a:t>
            </a:r>
            <a:r>
              <a:rPr lang="en-US" sz="1800" dirty="0" smtClean="0">
                <a:latin typeface="Cambria" pitchFamily="18" charset="0"/>
              </a:rPr>
              <a:t> </a:t>
            </a:r>
            <a:r>
              <a:rPr lang="en-US" sz="1800" dirty="0" err="1" smtClean="0">
                <a:latin typeface="Cambria" pitchFamily="18" charset="0"/>
              </a:rPr>
              <a:t>urusan</a:t>
            </a:r>
            <a:r>
              <a:rPr lang="en-US" sz="1800" dirty="0" smtClean="0">
                <a:latin typeface="Cambria" pitchFamily="18" charset="0"/>
              </a:rPr>
              <a:t> </a:t>
            </a:r>
            <a:r>
              <a:rPr lang="en-US" sz="1800" dirty="0" err="1" smtClean="0">
                <a:latin typeface="Cambria" pitchFamily="18" charset="0"/>
              </a:rPr>
              <a:t>otonomi</a:t>
            </a:r>
            <a:r>
              <a:rPr lang="en-US" sz="1800" dirty="0" smtClean="0">
                <a:latin typeface="Cambria" pitchFamily="18" charset="0"/>
              </a:rPr>
              <a:t> </a:t>
            </a:r>
            <a:r>
              <a:rPr lang="en-US" sz="1800" dirty="0" err="1" smtClean="0">
                <a:latin typeface="Cambria" pitchFamily="18" charset="0"/>
              </a:rPr>
              <a:t>daerah</a:t>
            </a:r>
            <a:r>
              <a:rPr lang="en-US" sz="1800" dirty="0" smtClean="0">
                <a:latin typeface="Cambria" pitchFamily="18" charset="0"/>
              </a:rPr>
              <a:t>; </a:t>
            </a:r>
            <a:r>
              <a:rPr lang="en-US" sz="1800" dirty="0" err="1" smtClean="0">
                <a:latin typeface="Cambria" pitchFamily="18" charset="0"/>
              </a:rPr>
              <a:t>Untuk</a:t>
            </a:r>
            <a:r>
              <a:rPr lang="en-US" sz="1800" dirty="0" smtClean="0">
                <a:latin typeface="Cambria" pitchFamily="18" charset="0"/>
              </a:rPr>
              <a:t> </a:t>
            </a:r>
            <a:r>
              <a:rPr lang="en-US" sz="1800" dirty="0" err="1" smtClean="0">
                <a:latin typeface="Cambria" pitchFamily="18" charset="0"/>
              </a:rPr>
              <a:t>melaksanakan</a:t>
            </a:r>
            <a:r>
              <a:rPr lang="en-US" sz="1800" dirty="0" smtClean="0">
                <a:latin typeface="Cambria" pitchFamily="18" charset="0"/>
              </a:rPr>
              <a:t> </a:t>
            </a:r>
            <a:r>
              <a:rPr lang="en-US" sz="1800" dirty="0" err="1" smtClean="0">
                <a:latin typeface="Cambria" pitchFamily="18" charset="0"/>
              </a:rPr>
              <a:t>tugas</a:t>
            </a:r>
            <a:r>
              <a:rPr lang="en-US" sz="1800" dirty="0" smtClean="0">
                <a:latin typeface="Cambria" pitchFamily="18" charset="0"/>
              </a:rPr>
              <a:t> </a:t>
            </a:r>
            <a:r>
              <a:rPr lang="en-US" sz="1800" dirty="0" err="1" smtClean="0">
                <a:latin typeface="Cambria" pitchFamily="18" charset="0"/>
              </a:rPr>
              <a:t>tersebut</a:t>
            </a:r>
            <a:r>
              <a:rPr lang="en-US" sz="1800" dirty="0" smtClean="0">
                <a:latin typeface="Cambria" pitchFamily="18" charset="0"/>
              </a:rPr>
              <a:t>, </a:t>
            </a:r>
            <a:r>
              <a:rPr lang="en-US" sz="1800" dirty="0" err="1" smtClean="0">
                <a:latin typeface="Cambria" pitchFamily="18" charset="0"/>
              </a:rPr>
              <a:t>Kelurahan</a:t>
            </a:r>
            <a:r>
              <a:rPr lang="en-US" sz="1800" dirty="0" smtClean="0">
                <a:latin typeface="Cambria" pitchFamily="18" charset="0"/>
              </a:rPr>
              <a:t> </a:t>
            </a:r>
            <a:r>
              <a:rPr lang="en-US" sz="1800" dirty="0" err="1" smtClean="0">
                <a:latin typeface="Cambria" pitchFamily="18" charset="0"/>
              </a:rPr>
              <a:t>Palupi</a:t>
            </a:r>
            <a:r>
              <a:rPr lang="en-US" sz="1800" dirty="0" smtClean="0">
                <a:latin typeface="Cambria" pitchFamily="18" charset="0"/>
              </a:rPr>
              <a:t> </a:t>
            </a:r>
            <a:r>
              <a:rPr lang="en-US" sz="1800" dirty="0" err="1" smtClean="0">
                <a:latin typeface="Cambria" pitchFamily="18" charset="0"/>
              </a:rPr>
              <a:t>mempunyai</a:t>
            </a:r>
            <a:r>
              <a:rPr lang="en-US" sz="1800" dirty="0" smtClean="0">
                <a:latin typeface="Cambria" pitchFamily="18" charset="0"/>
              </a:rPr>
              <a:t> </a:t>
            </a:r>
            <a:r>
              <a:rPr lang="id-ID" sz="1800" dirty="0" smtClean="0">
                <a:latin typeface="Cambria" pitchFamily="18" charset="0"/>
              </a:rPr>
              <a:t>  </a:t>
            </a:r>
            <a:r>
              <a:rPr lang="en-US" sz="1800" dirty="0" err="1" smtClean="0">
                <a:latin typeface="Cambria" pitchFamily="18" charset="0"/>
              </a:rPr>
              <a:t>fungsi</a:t>
            </a:r>
            <a:r>
              <a:rPr lang="en-US" sz="1800" dirty="0" smtClean="0">
                <a:latin typeface="Cambria" pitchFamily="18" charset="0"/>
              </a:rPr>
              <a:t> :</a:t>
            </a:r>
            <a:endParaRPr lang="id-ID" sz="1800" dirty="0" smtClean="0">
              <a:latin typeface="Cambria" pitchFamily="18" charset="0"/>
            </a:endParaRPr>
          </a:p>
        </p:txBody>
      </p:sp>
      <p:sp>
        <p:nvSpPr>
          <p:cNvPr id="7" name="Slide Number Placeholder 3"/>
          <p:cNvSpPr>
            <a:spLocks noGrp="1"/>
          </p:cNvSpPr>
          <p:nvPr>
            <p:ph type="sldNum" sz="quarter" idx="12"/>
          </p:nvPr>
        </p:nvSpPr>
        <p:spPr>
          <a:xfrm>
            <a:off x="6934201" y="9144000"/>
            <a:ext cx="457200" cy="838200"/>
          </a:xfrm>
        </p:spPr>
        <p:txBody>
          <a:bodyPr/>
          <a:lstStyle/>
          <a:p>
            <a:fld id="{8DFBCBCA-75C9-4BD8-8C27-33BD4C35F67E}" type="slidenum">
              <a:rPr lang="en-US" sz="2200" b="1">
                <a:solidFill>
                  <a:schemeClr val="bg1"/>
                </a:solidFill>
                <a:latin typeface="Papyrus" pitchFamily="66" charset="0"/>
                <a:ea typeface="BatangChe" pitchFamily="49" charset="-127"/>
              </a:rPr>
              <a:pPr/>
              <a:t>19</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702952"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0"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779484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DFBCBCA-75C9-4BD8-8C27-33BD4C35F67E}" type="slidenum">
              <a:rPr lang="en-US" smtClean="0"/>
              <a:pPr/>
              <a:t>2</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4063" y="-49213"/>
            <a:ext cx="439737"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6629400"/>
            <a:ext cx="862013" cy="294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990600" y="469642"/>
            <a:ext cx="5867400" cy="9648795"/>
          </a:xfrm>
          <a:prstGeom prst="rect">
            <a:avLst/>
          </a:prstGeom>
        </p:spPr>
        <p:txBody>
          <a:bodyPr wrap="square">
            <a:spAutoFit/>
          </a:bodyPr>
          <a:lstStyle/>
          <a:p>
            <a:pPr algn="ctr"/>
            <a:r>
              <a:rPr lang="id-ID" sz="1800" dirty="0">
                <a:latin typeface="Times New Roman" pitchFamily="18" charset="0"/>
                <a:cs typeface="Times New Roman" pitchFamily="18" charset="0"/>
              </a:rPr>
              <a:t>Kata </a:t>
            </a:r>
            <a:r>
              <a:rPr lang="id-ID" sz="1800" dirty="0" smtClean="0">
                <a:latin typeface="Times New Roman" pitchFamily="18" charset="0"/>
                <a:cs typeface="Times New Roman" pitchFamily="18" charset="0"/>
              </a:rPr>
              <a:t>Pengantar</a:t>
            </a:r>
          </a:p>
          <a:p>
            <a:pPr algn="ctr"/>
            <a:endParaRPr lang="id-ID" sz="1800" dirty="0" smtClean="0">
              <a:latin typeface="Times New Roman" pitchFamily="18" charset="0"/>
              <a:cs typeface="Times New Roman" pitchFamily="18" charset="0"/>
            </a:endParaRPr>
          </a:p>
          <a:p>
            <a:pPr algn="ctr"/>
            <a:endParaRPr lang="id-ID" sz="1800" dirty="0">
              <a:latin typeface="Times New Roman" pitchFamily="18" charset="0"/>
              <a:cs typeface="Times New Roman" pitchFamily="18" charset="0"/>
            </a:endParaRPr>
          </a:p>
          <a:p>
            <a:pPr>
              <a:lnSpc>
                <a:spcPct val="150000"/>
              </a:lnSpc>
            </a:pPr>
            <a:r>
              <a:rPr lang="id-ID" sz="1800" dirty="0">
                <a:latin typeface="Times New Roman" pitchFamily="18" charset="0"/>
                <a:cs typeface="Times New Roman" pitchFamily="18" charset="0"/>
              </a:rPr>
              <a:t>Assalamu Alaikum Wr.Wb</a:t>
            </a:r>
          </a:p>
          <a:p>
            <a:pPr algn="just" defTabSz="712788">
              <a:lnSpc>
                <a:spcPct val="150000"/>
              </a:lnSpc>
              <a:tabLst>
                <a:tab pos="534988" algn="l"/>
              </a:tabLst>
            </a:pPr>
            <a:r>
              <a:rPr lang="id-ID" sz="1800" dirty="0" smtClean="0">
                <a:latin typeface="Times New Roman" pitchFamily="18" charset="0"/>
                <a:cs typeface="Times New Roman" pitchFamily="18" charset="0"/>
              </a:rPr>
              <a:t>	Dengan </a:t>
            </a:r>
            <a:r>
              <a:rPr lang="id-ID" sz="1800" dirty="0">
                <a:latin typeface="Times New Roman" pitchFamily="18" charset="0"/>
                <a:cs typeface="Times New Roman" pitchFamily="18" charset="0"/>
              </a:rPr>
              <a:t>memanjatkan Puji Syukur kehadirat Allah SWT, kami dapat kembali menyelesaikan Buku Profil Kelurahan Palupi Tahun 2021 ( Keadaan sampai bulan Desember 2021) setelah sebelumnya Buku Profil Tahun 2016, hal ini adalah merupakan bagian dari limpahan Rahmat dan Hidayah Allah SWT kepada hambanya yang dhaif.</a:t>
            </a:r>
          </a:p>
          <a:p>
            <a:pPr algn="just" defTabSz="712788">
              <a:lnSpc>
                <a:spcPct val="150000"/>
              </a:lnSpc>
              <a:tabLst>
                <a:tab pos="534988" algn="l"/>
              </a:tabLst>
            </a:pPr>
            <a:r>
              <a:rPr lang="id-ID" sz="1800" dirty="0" smtClean="0">
                <a:latin typeface="Times New Roman" pitchFamily="18" charset="0"/>
                <a:cs typeface="Times New Roman" pitchFamily="18" charset="0"/>
              </a:rPr>
              <a:t>	Profil </a:t>
            </a:r>
            <a:r>
              <a:rPr lang="id-ID" sz="1800" dirty="0">
                <a:latin typeface="Times New Roman" pitchFamily="18" charset="0"/>
                <a:cs typeface="Times New Roman" pitchFamily="18" charset="0"/>
              </a:rPr>
              <a:t>ini menyajikan informasi tentang Kelurahan Palupi sebagai bagian integral dari kota Palu dengan segala eksistensinya dan diharapkan dengan data berbagai sektor dapat menjadi modal dasar bagi akselerasi pembangunan di wilayah Kelurahan Palupi. </a:t>
            </a:r>
          </a:p>
          <a:p>
            <a:pPr algn="just" defTabSz="712788">
              <a:lnSpc>
                <a:spcPct val="150000"/>
              </a:lnSpc>
              <a:tabLst>
                <a:tab pos="534988" algn="l"/>
              </a:tabLst>
            </a:pPr>
            <a:r>
              <a:rPr lang="id-ID" sz="1800" dirty="0">
                <a:latin typeface="Times New Roman" pitchFamily="18" charset="0"/>
                <a:cs typeface="Times New Roman" pitchFamily="18" charset="0"/>
              </a:rPr>
              <a:t>	Demikian Profil ini dibuat dan atas bantuan semua pihak kami ucapkan terima kasih.</a:t>
            </a:r>
          </a:p>
          <a:p>
            <a:pPr algn="just">
              <a:lnSpc>
                <a:spcPct val="150000"/>
              </a:lnSpc>
            </a:pPr>
            <a:r>
              <a:rPr lang="id-ID" sz="1800" dirty="0">
                <a:latin typeface="Times New Roman" pitchFamily="18" charset="0"/>
                <a:cs typeface="Times New Roman" pitchFamily="18" charset="0"/>
              </a:rPr>
              <a:t>			</a:t>
            </a:r>
            <a:endParaRPr lang="id-ID" sz="1800" dirty="0" smtClean="0">
              <a:latin typeface="Times New Roman" pitchFamily="18" charset="0"/>
              <a:cs typeface="Times New Roman" pitchFamily="18" charset="0"/>
            </a:endParaRPr>
          </a:p>
          <a:p>
            <a:pPr algn="just">
              <a:lnSpc>
                <a:spcPct val="150000"/>
              </a:lnSpc>
            </a:pPr>
            <a:endParaRPr lang="id-ID" sz="1800" dirty="0" smtClean="0">
              <a:latin typeface="Times New Roman" pitchFamily="18" charset="0"/>
              <a:cs typeface="Times New Roman" pitchFamily="18" charset="0"/>
            </a:endParaRPr>
          </a:p>
          <a:p>
            <a:pPr marL="2149475" algn="ctr">
              <a:lnSpc>
                <a:spcPct val="150000"/>
              </a:lnSpc>
            </a:pPr>
            <a:r>
              <a:rPr lang="id-ID" sz="1800" dirty="0" smtClean="0">
                <a:latin typeface="Times New Roman" pitchFamily="18" charset="0"/>
                <a:cs typeface="Times New Roman" pitchFamily="18" charset="0"/>
              </a:rPr>
              <a:t>Palu</a:t>
            </a:r>
            <a:r>
              <a:rPr lang="id-ID" sz="1800" dirty="0">
                <a:latin typeface="Times New Roman" pitchFamily="18" charset="0"/>
                <a:cs typeface="Times New Roman" pitchFamily="18" charset="0"/>
              </a:rPr>
              <a:t>, 15 Desember </a:t>
            </a:r>
            <a:r>
              <a:rPr lang="id-ID" sz="1800" dirty="0" smtClean="0">
                <a:latin typeface="Times New Roman" pitchFamily="18" charset="0"/>
                <a:cs typeface="Times New Roman" pitchFamily="18" charset="0"/>
              </a:rPr>
              <a:t>2021</a:t>
            </a:r>
          </a:p>
          <a:p>
            <a:pPr marL="2149475" algn="ctr"/>
            <a:endParaRPr lang="id-ID" sz="1800" dirty="0" smtClean="0">
              <a:latin typeface="Times New Roman" pitchFamily="18" charset="0"/>
              <a:cs typeface="Times New Roman" pitchFamily="18" charset="0"/>
            </a:endParaRPr>
          </a:p>
          <a:p>
            <a:pPr marL="2149475" algn="ctr"/>
            <a:r>
              <a:rPr lang="id-ID" sz="1800" dirty="0" smtClean="0">
                <a:latin typeface="Times New Roman" pitchFamily="18" charset="0"/>
                <a:cs typeface="Times New Roman" pitchFamily="18" charset="0"/>
              </a:rPr>
              <a:t>LURAH PALUPI</a:t>
            </a:r>
          </a:p>
          <a:p>
            <a:pPr marL="2149475" algn="ctr"/>
            <a:endParaRPr lang="id-ID" sz="1800" dirty="0">
              <a:latin typeface="Times New Roman" pitchFamily="18" charset="0"/>
              <a:cs typeface="Times New Roman" pitchFamily="18" charset="0"/>
            </a:endParaRPr>
          </a:p>
          <a:p>
            <a:pPr marL="2149475" algn="ctr"/>
            <a:endParaRPr lang="id-ID" sz="1800" dirty="0" smtClean="0">
              <a:latin typeface="Times New Roman" pitchFamily="18" charset="0"/>
              <a:cs typeface="Times New Roman" pitchFamily="18" charset="0"/>
            </a:endParaRPr>
          </a:p>
          <a:p>
            <a:pPr marL="2149475" algn="ctr"/>
            <a:r>
              <a:rPr lang="id-ID" sz="1800" u="sng" dirty="0" smtClean="0">
                <a:latin typeface="Times New Roman" pitchFamily="18" charset="0"/>
                <a:cs typeface="Times New Roman" pitchFamily="18" charset="0"/>
              </a:rPr>
              <a:t>Muhamad Zakaria, S.STP</a:t>
            </a:r>
          </a:p>
          <a:p>
            <a:pPr marL="2149475" algn="ctr"/>
            <a:r>
              <a:rPr lang="id-ID" sz="1800" dirty="0" smtClean="0">
                <a:latin typeface="Times New Roman" pitchFamily="18" charset="0"/>
                <a:cs typeface="Times New Roman" pitchFamily="18" charset="0"/>
              </a:rPr>
              <a:t>NIP.19910428 </a:t>
            </a:r>
            <a:r>
              <a:rPr lang="id-ID" sz="1800" dirty="0">
                <a:latin typeface="Times New Roman" pitchFamily="18" charset="0"/>
                <a:cs typeface="Times New Roman" pitchFamily="18" charset="0"/>
              </a:rPr>
              <a:t>201406 1 001</a:t>
            </a:r>
          </a:p>
        </p:txBody>
      </p:sp>
    </p:spTree>
    <p:extLst>
      <p:ext uri="{BB962C8B-B14F-4D97-AF65-F5344CB8AC3E}">
        <p14:creationId xmlns:p14="http://schemas.microsoft.com/office/powerpoint/2010/main" val="18342599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95400" y="1524000"/>
            <a:ext cx="5562600" cy="8685364"/>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lIns="97447" tIns="48723" rIns="97447" bIns="48723">
            <a:spAutoFit/>
          </a:bodyPr>
          <a:lstStyle/>
          <a:p>
            <a:pPr marL="457200" lvl="0" indent="-171450" algn="just">
              <a:buFont typeface="+mj-lt"/>
              <a:buAutoNum type="alphaLcPeriod"/>
            </a:pPr>
            <a:r>
              <a:rPr lang="fi-FI" sz="1800" dirty="0" smtClean="0">
                <a:solidFill>
                  <a:schemeClr val="tx1"/>
                </a:solidFill>
                <a:latin typeface="Cambria" pitchFamily="18" charset="0"/>
              </a:rPr>
              <a:t>Penyelenggaraan penyusunan kebijakan teknis urusan pemerintahan, ketentraman, ketertiban dan kebersihan lingkungan, ekonomi dan pembangunan serta sosial dan kemasyarakatan;</a:t>
            </a:r>
          </a:p>
          <a:p>
            <a:pPr marL="457200" lvl="0" indent="-171450" algn="just" defTabSz="114300">
              <a:buFont typeface="+mj-lt"/>
              <a:buAutoNum type="alphaLcPeriod"/>
            </a:pPr>
            <a:r>
              <a:rPr lang="fi-FI" sz="1800" dirty="0" smtClean="0">
                <a:solidFill>
                  <a:schemeClr val="tx1"/>
                </a:solidFill>
                <a:latin typeface="Cambria" pitchFamily="18" charset="0"/>
              </a:rPr>
              <a:t>Pengkoordinasian dan pelaksanaan urusan pemerintahan, ketentraman, ketertiban dan kebersihan lingkungan, ekonomi dan pembangunan serta sosial dan kemasyarakatan;</a:t>
            </a:r>
            <a:endParaRPr lang="en-US" sz="1800" b="1" dirty="0" smtClean="0">
              <a:solidFill>
                <a:schemeClr val="tx1"/>
              </a:solidFill>
              <a:latin typeface="Cambria" pitchFamily="18" charset="0"/>
            </a:endParaRPr>
          </a:p>
          <a:p>
            <a:pPr marL="457200" lvl="0" indent="-171450" algn="just">
              <a:buFont typeface="+mj-lt"/>
              <a:buAutoNum type="alphaLcPeriod"/>
            </a:pPr>
            <a:r>
              <a:rPr lang="fi-FI" sz="1800" dirty="0" smtClean="0">
                <a:solidFill>
                  <a:schemeClr val="tx1"/>
                </a:solidFill>
                <a:latin typeface="Cambria" pitchFamily="18" charset="0"/>
              </a:rPr>
              <a:t>Pengelolaan pelaksanaan evaluasi dan penyusunan laporan urusan pemerintahan, ketentraman, ketertiban dan kebersihan lingkungan, ekonomi dan pembangunan serta sosial dan kemasyarakatan;</a:t>
            </a:r>
            <a:endParaRPr lang="en-US" sz="1800" b="1" dirty="0" smtClean="0">
              <a:solidFill>
                <a:schemeClr val="tx1"/>
              </a:solidFill>
              <a:latin typeface="Cambria" pitchFamily="18" charset="0"/>
            </a:endParaRPr>
          </a:p>
          <a:p>
            <a:pPr marL="457200" lvl="0" indent="-171450" algn="just">
              <a:buFont typeface="+mj-lt"/>
              <a:buAutoNum type="alphaLcPeriod"/>
            </a:pPr>
            <a:r>
              <a:rPr lang="en-US" sz="1800" dirty="0" err="1" smtClean="0">
                <a:solidFill>
                  <a:schemeClr val="tx1"/>
                </a:solidFill>
                <a:latin typeface="Cambria" pitchFamily="18" charset="0"/>
              </a:rPr>
              <a:t>Pengkoordinasian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pelaksanaan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pelimpahan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wewenang</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Kepala</a:t>
            </a:r>
            <a:r>
              <a:rPr lang="en-US" sz="1800" dirty="0" smtClean="0">
                <a:solidFill>
                  <a:schemeClr val="tx1"/>
                </a:solidFill>
                <a:latin typeface="Cambria" pitchFamily="18" charset="0"/>
              </a:rPr>
              <a:t> Daerah </a:t>
            </a:r>
            <a:r>
              <a:rPr lang="en-US" sz="1800" dirty="0" err="1" smtClean="0">
                <a:solidFill>
                  <a:schemeClr val="tx1"/>
                </a:solidFill>
                <a:latin typeface="Cambria" pitchFamily="18" charset="0"/>
              </a:rPr>
              <a:t>untuk</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menangani</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sebagian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urusan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otonomi</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daerah</a:t>
            </a:r>
            <a:r>
              <a:rPr lang="en-US" sz="1800" dirty="0" smtClean="0">
                <a:latin typeface="Cambria" pitchFamily="18" charset="0"/>
              </a:rPr>
              <a:t>.</a:t>
            </a:r>
          </a:p>
          <a:p>
            <a:pPr lvl="0">
              <a:buNone/>
            </a:pPr>
            <a:endParaRPr lang="en-US" sz="1800" b="1" dirty="0" smtClean="0">
              <a:latin typeface="Cambria" pitchFamily="18" charset="0"/>
            </a:endParaRPr>
          </a:p>
          <a:p>
            <a:pPr lvl="0">
              <a:buNone/>
            </a:pPr>
            <a:r>
              <a:rPr lang="en-US" sz="1800" b="1" dirty="0" smtClean="0">
                <a:latin typeface="Cambria" pitchFamily="18" charset="0"/>
              </a:rPr>
              <a:t>(2) </a:t>
            </a:r>
            <a:r>
              <a:rPr lang="en-US" sz="1800" b="1" dirty="0" err="1" smtClean="0">
                <a:latin typeface="Cambria" pitchFamily="18" charset="0"/>
              </a:rPr>
              <a:t>Sekretaris</a:t>
            </a:r>
            <a:r>
              <a:rPr lang="en-US" sz="1800" b="1" dirty="0" smtClean="0">
                <a:latin typeface="Cambria" pitchFamily="18" charset="0"/>
              </a:rPr>
              <a:t> </a:t>
            </a:r>
          </a:p>
          <a:p>
            <a:pPr lvl="0">
              <a:buNone/>
            </a:pPr>
            <a:r>
              <a:rPr lang="en-US" sz="1800" dirty="0" err="1" smtClean="0">
                <a:latin typeface="Cambria" pitchFamily="18" charset="0"/>
              </a:rPr>
              <a:t>Mempunyai</a:t>
            </a:r>
            <a:r>
              <a:rPr lang="en-US" sz="1800" dirty="0" smtClean="0">
                <a:latin typeface="Cambria" pitchFamily="18" charset="0"/>
              </a:rPr>
              <a:t> </a:t>
            </a:r>
            <a:r>
              <a:rPr lang="en-US" sz="1800" dirty="0" err="1" smtClean="0">
                <a:latin typeface="Cambria" pitchFamily="18" charset="0"/>
              </a:rPr>
              <a:t>tugas</a:t>
            </a:r>
            <a:r>
              <a:rPr lang="en-US" sz="1800" dirty="0" smtClean="0">
                <a:latin typeface="Cambria" pitchFamily="18" charset="0"/>
              </a:rPr>
              <a:t> </a:t>
            </a:r>
            <a:r>
              <a:rPr lang="en-US" sz="1800" dirty="0" err="1" smtClean="0">
                <a:latin typeface="Cambria" pitchFamily="18" charset="0"/>
              </a:rPr>
              <a:t>pokok</a:t>
            </a:r>
            <a:r>
              <a:rPr lang="en-US" sz="1800" dirty="0" smtClean="0">
                <a:latin typeface="Cambria" pitchFamily="18" charset="0"/>
              </a:rPr>
              <a:t> </a:t>
            </a:r>
            <a:r>
              <a:rPr lang="en-US" sz="1800" dirty="0" err="1" smtClean="0">
                <a:latin typeface="Cambria" pitchFamily="18" charset="0"/>
              </a:rPr>
              <a:t>melaksanakan</a:t>
            </a:r>
            <a:r>
              <a:rPr lang="en-US" sz="1800" dirty="0" smtClean="0">
                <a:latin typeface="Cambria" pitchFamily="18" charset="0"/>
              </a:rPr>
              <a:t> </a:t>
            </a:r>
            <a:r>
              <a:rPr lang="en-US" sz="1800" dirty="0" err="1" smtClean="0">
                <a:latin typeface="Cambria" pitchFamily="18" charset="0"/>
              </a:rPr>
              <a:t>pelayanan</a:t>
            </a:r>
            <a:r>
              <a:rPr lang="en-US" sz="1800" dirty="0" smtClean="0">
                <a:latin typeface="Cambria" pitchFamily="18" charset="0"/>
              </a:rPr>
              <a:t> </a:t>
            </a:r>
            <a:r>
              <a:rPr lang="en-US" sz="1800" dirty="0" err="1" smtClean="0">
                <a:latin typeface="Cambria" pitchFamily="18" charset="0"/>
              </a:rPr>
              <a:t>administrasi</a:t>
            </a:r>
            <a:r>
              <a:rPr lang="en-US" sz="1800" dirty="0" smtClean="0">
                <a:latin typeface="Cambria" pitchFamily="18" charset="0"/>
              </a:rPr>
              <a:t> </a:t>
            </a:r>
            <a:r>
              <a:rPr lang="en-US" sz="1800" dirty="0" err="1" smtClean="0">
                <a:latin typeface="Cambria" pitchFamily="18" charset="0"/>
              </a:rPr>
              <a:t>kepada</a:t>
            </a:r>
            <a:r>
              <a:rPr lang="en-US" sz="1800" dirty="0" smtClean="0">
                <a:latin typeface="Cambria" pitchFamily="18" charset="0"/>
              </a:rPr>
              <a:t> </a:t>
            </a:r>
            <a:r>
              <a:rPr lang="en-US" sz="1800" dirty="0" err="1" smtClean="0">
                <a:latin typeface="Cambria" pitchFamily="18" charset="0"/>
              </a:rPr>
              <a:t>satuan</a:t>
            </a:r>
            <a:r>
              <a:rPr lang="en-US" sz="1800" dirty="0" smtClean="0">
                <a:latin typeface="Cambria" pitchFamily="18" charset="0"/>
              </a:rPr>
              <a:t> </a:t>
            </a:r>
            <a:r>
              <a:rPr lang="en-US" sz="1800" dirty="0" err="1" smtClean="0">
                <a:latin typeface="Cambria" pitchFamily="18" charset="0"/>
              </a:rPr>
              <a:t>organisasi</a:t>
            </a:r>
            <a:r>
              <a:rPr lang="en-US" sz="1800" dirty="0" smtClean="0">
                <a:latin typeface="Cambria" pitchFamily="18" charset="0"/>
              </a:rPr>
              <a:t> </a:t>
            </a:r>
            <a:r>
              <a:rPr lang="en-US" sz="1800" dirty="0" err="1" smtClean="0">
                <a:latin typeface="Cambria" pitchFamily="18" charset="0"/>
              </a:rPr>
              <a:t>di</a:t>
            </a:r>
            <a:r>
              <a:rPr lang="en-US" sz="1800" dirty="0" smtClean="0">
                <a:latin typeface="Cambria" pitchFamily="18" charset="0"/>
              </a:rPr>
              <a:t> </a:t>
            </a:r>
            <a:r>
              <a:rPr lang="en-US" sz="1800" dirty="0" err="1" smtClean="0">
                <a:latin typeface="Cambria" pitchFamily="18" charset="0"/>
              </a:rPr>
              <a:t>lingkungan</a:t>
            </a:r>
            <a:r>
              <a:rPr lang="en-US" sz="1800" dirty="0" smtClean="0">
                <a:latin typeface="Cambria" pitchFamily="18" charset="0"/>
              </a:rPr>
              <a:t> </a:t>
            </a:r>
            <a:r>
              <a:rPr lang="en-US" sz="1800" dirty="0" err="1" smtClean="0">
                <a:latin typeface="Cambria" pitchFamily="18" charset="0"/>
              </a:rPr>
              <a:t>kelurahan</a:t>
            </a:r>
            <a:r>
              <a:rPr lang="en-US" sz="1800" dirty="0" smtClean="0">
                <a:latin typeface="Cambria" pitchFamily="18" charset="0"/>
              </a:rPr>
              <a:t>.</a:t>
            </a:r>
          </a:p>
          <a:p>
            <a:pPr marL="282251" algn="just"/>
            <a:r>
              <a:rPr lang="en-US" sz="1800" dirty="0" err="1" smtClean="0">
                <a:latin typeface="Cambria" pitchFamily="18" charset="0"/>
              </a:rPr>
              <a:t>Untuk</a:t>
            </a:r>
            <a:r>
              <a:rPr lang="en-US" sz="1800" dirty="0" smtClean="0">
                <a:latin typeface="Cambria" pitchFamily="18" charset="0"/>
              </a:rPr>
              <a:t> </a:t>
            </a:r>
            <a:r>
              <a:rPr lang="en-US" sz="1800" dirty="0" err="1" smtClean="0">
                <a:latin typeface="Cambria" pitchFamily="18" charset="0"/>
              </a:rPr>
              <a:t>melaksanakan</a:t>
            </a:r>
            <a:r>
              <a:rPr lang="en-US" sz="1800" dirty="0" smtClean="0">
                <a:latin typeface="Cambria" pitchFamily="18" charset="0"/>
              </a:rPr>
              <a:t> </a:t>
            </a:r>
            <a:r>
              <a:rPr lang="en-US" sz="1800" dirty="0" err="1" smtClean="0">
                <a:latin typeface="Cambria" pitchFamily="18" charset="0"/>
              </a:rPr>
              <a:t>tugas</a:t>
            </a:r>
            <a:r>
              <a:rPr lang="en-US" sz="1800" dirty="0" smtClean="0">
                <a:latin typeface="Cambria" pitchFamily="18" charset="0"/>
              </a:rPr>
              <a:t> </a:t>
            </a:r>
            <a:r>
              <a:rPr lang="en-US" sz="1800" dirty="0" err="1" smtClean="0">
                <a:latin typeface="Cambria" pitchFamily="18" charset="0"/>
              </a:rPr>
              <a:t>tersebut</a:t>
            </a:r>
            <a:r>
              <a:rPr lang="en-US" sz="1800" dirty="0" smtClean="0">
                <a:latin typeface="Cambria" pitchFamily="18" charset="0"/>
              </a:rPr>
              <a:t>, </a:t>
            </a:r>
            <a:r>
              <a:rPr lang="en-US" sz="1800" dirty="0" err="1" smtClean="0">
                <a:latin typeface="Cambria" pitchFamily="18" charset="0"/>
              </a:rPr>
              <a:t>Sekretaris</a:t>
            </a:r>
            <a:r>
              <a:rPr lang="en-US" sz="1800" dirty="0" smtClean="0">
                <a:latin typeface="Cambria" pitchFamily="18" charset="0"/>
              </a:rPr>
              <a:t> </a:t>
            </a:r>
            <a:r>
              <a:rPr lang="en-US" sz="1800" dirty="0" err="1" smtClean="0">
                <a:latin typeface="Cambria" pitchFamily="18" charset="0"/>
              </a:rPr>
              <a:t>Kelurahan</a:t>
            </a:r>
            <a:r>
              <a:rPr lang="en-US" sz="1800" dirty="0" smtClean="0">
                <a:latin typeface="Cambria" pitchFamily="18" charset="0"/>
              </a:rPr>
              <a:t> </a:t>
            </a:r>
            <a:r>
              <a:rPr lang="en-US" sz="1800" dirty="0" err="1" smtClean="0">
                <a:latin typeface="Cambria" pitchFamily="18" charset="0"/>
              </a:rPr>
              <a:t>mempunyai</a:t>
            </a:r>
            <a:r>
              <a:rPr lang="en-US" sz="1800" dirty="0" smtClean="0">
                <a:latin typeface="Cambria" pitchFamily="18" charset="0"/>
              </a:rPr>
              <a:t> </a:t>
            </a:r>
            <a:r>
              <a:rPr lang="en-US" sz="1800" dirty="0" err="1" smtClean="0">
                <a:latin typeface="Cambria" pitchFamily="18" charset="0"/>
              </a:rPr>
              <a:t>fungsi</a:t>
            </a:r>
            <a:r>
              <a:rPr lang="en-US" sz="1800" dirty="0" smtClean="0">
                <a:latin typeface="Cambria" pitchFamily="18" charset="0"/>
              </a:rPr>
              <a:t> : </a:t>
            </a:r>
          </a:p>
          <a:p>
            <a:pPr marL="457200" lvl="0" indent="-171450" algn="just">
              <a:buFont typeface="+mj-lt"/>
              <a:buAutoNum type="alphaLcPeriod"/>
            </a:pPr>
            <a:r>
              <a:rPr lang="en-US" sz="1800" dirty="0" err="1" smtClean="0">
                <a:solidFill>
                  <a:schemeClr val="tx1"/>
                </a:solidFill>
                <a:latin typeface="Cambria" pitchFamily="18" charset="0"/>
              </a:rPr>
              <a:t>Pengumpulan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dan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pengolahan</a:t>
            </a:r>
            <a:r>
              <a:rPr lang="en-US" sz="1800" dirty="0" smtClean="0">
                <a:solidFill>
                  <a:schemeClr val="tx1"/>
                </a:solidFill>
                <a:latin typeface="Cambria" pitchFamily="18" charset="0"/>
              </a:rPr>
              <a:t> data, </a:t>
            </a:r>
            <a:r>
              <a:rPr lang="en-US" sz="1800" dirty="0" err="1" smtClean="0">
                <a:solidFill>
                  <a:schemeClr val="tx1"/>
                </a:solidFill>
                <a:latin typeface="Cambria" pitchFamily="18" charset="0"/>
              </a:rPr>
              <a:t>penyusunan</a:t>
            </a:r>
            <a:r>
              <a:rPr lang="en-US" sz="1800" dirty="0" smtClean="0">
                <a:solidFill>
                  <a:schemeClr val="tx1"/>
                </a:solidFill>
                <a:latin typeface="Cambria" pitchFamily="18" charset="0"/>
              </a:rPr>
              <a:t> program </a:t>
            </a:r>
            <a:r>
              <a:rPr lang="en-US" sz="1800" dirty="0" err="1" smtClean="0">
                <a:solidFill>
                  <a:schemeClr val="tx1"/>
                </a:solidFill>
                <a:latin typeface="Cambria" pitchFamily="18" charset="0"/>
              </a:rPr>
              <a:t>kerja</a:t>
            </a:r>
            <a:r>
              <a:rPr lang="en-US" sz="1800" dirty="0" smtClean="0">
                <a:solidFill>
                  <a:schemeClr val="tx1"/>
                </a:solidFill>
                <a:latin typeface="Cambria" pitchFamily="18" charset="0"/>
              </a:rPr>
              <a:t>;</a:t>
            </a:r>
          </a:p>
          <a:p>
            <a:pPr marL="457200" lvl="0" indent="-171450" algn="just">
              <a:buFont typeface="+mj-lt"/>
              <a:buAutoNum type="alphaLcPeriod"/>
            </a:pPr>
            <a:r>
              <a:rPr lang="en-US" sz="1800" dirty="0" err="1" smtClean="0">
                <a:solidFill>
                  <a:schemeClr val="tx1"/>
                </a:solidFill>
                <a:latin typeface="Cambria" pitchFamily="18" charset="0"/>
              </a:rPr>
              <a:t>Penyelenggaraan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administrasi</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kepegawaian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surat</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menyurat</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dan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kearsipan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administrasi</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keuangan</a:t>
            </a:r>
            <a:r>
              <a:rPr lang="en-US" sz="1800" dirty="0" smtClean="0">
                <a:solidFill>
                  <a:schemeClr val="tx1"/>
                </a:solidFill>
                <a:latin typeface="Cambria" pitchFamily="18" charset="0"/>
              </a:rPr>
              <a:t>;</a:t>
            </a:r>
          </a:p>
          <a:p>
            <a:pPr marL="457200" lvl="0" indent="-171450" algn="just">
              <a:buFont typeface="+mj-lt"/>
              <a:buAutoNum type="alphaLcPeriod"/>
            </a:pPr>
            <a:r>
              <a:rPr lang="en-US" sz="1800" dirty="0" err="1" smtClean="0">
                <a:solidFill>
                  <a:schemeClr val="tx1"/>
                </a:solidFill>
                <a:latin typeface="Cambria" pitchFamily="18" charset="0"/>
              </a:rPr>
              <a:t>Penyelenggaraan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administrasi</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pengelolaan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barang</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dan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rumah</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tangga</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kelurahan</a:t>
            </a:r>
            <a:r>
              <a:rPr lang="en-US" sz="1800" dirty="0" smtClean="0">
                <a:solidFill>
                  <a:schemeClr val="tx1"/>
                </a:solidFill>
                <a:latin typeface="Cambria" pitchFamily="18" charset="0"/>
              </a:rPr>
              <a:t>;</a:t>
            </a:r>
          </a:p>
          <a:p>
            <a:pPr marL="457200" lvl="0" indent="-171450" algn="just">
              <a:buFont typeface="+mj-lt"/>
              <a:buAutoNum type="alphaLcPeriod"/>
            </a:pPr>
            <a:r>
              <a:rPr lang="en-US" sz="1800" dirty="0" err="1" smtClean="0">
                <a:solidFill>
                  <a:schemeClr val="tx1"/>
                </a:solidFill>
                <a:latin typeface="Cambria" pitchFamily="18" charset="0"/>
              </a:rPr>
              <a:t>Pelaksanaan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tugas</a:t>
            </a:r>
            <a:r>
              <a:rPr lang="en-US" sz="1800" dirty="0" smtClean="0">
                <a:solidFill>
                  <a:schemeClr val="tx1"/>
                </a:solidFill>
                <a:latin typeface="Cambria" pitchFamily="18" charset="0"/>
              </a:rPr>
              <a:t> lain yang </a:t>
            </a:r>
            <a:r>
              <a:rPr lang="en-US" sz="1800" dirty="0" err="1" smtClean="0">
                <a:solidFill>
                  <a:schemeClr val="tx1"/>
                </a:solidFill>
                <a:latin typeface="Cambria" pitchFamily="18" charset="0"/>
              </a:rPr>
              <a:t>diperintah</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oleh</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Lurah</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sesuai</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dengan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tugas</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pokok</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dan</a:t>
            </a:r>
            <a:r>
              <a:rPr lang="en-US" sz="1800" dirty="0" smtClean="0">
                <a:solidFill>
                  <a:schemeClr val="tx1"/>
                </a:solidFill>
                <a:latin typeface="Cambria" pitchFamily="18" charset="0"/>
              </a:rPr>
              <a:t> </a:t>
            </a:r>
            <a:r>
              <a:rPr lang="en-US" sz="1800" dirty="0" err="1" smtClean="0">
                <a:solidFill>
                  <a:schemeClr val="tx1"/>
                </a:solidFill>
                <a:latin typeface="Cambria" pitchFamily="18" charset="0"/>
              </a:rPr>
              <a:t>fungsi</a:t>
            </a:r>
            <a:r>
              <a:rPr lang="en-US" sz="1800" dirty="0" smtClean="0">
                <a:solidFill>
                  <a:schemeClr val="tx1"/>
                </a:solidFill>
                <a:latin typeface="Cambria" pitchFamily="18" charset="0"/>
              </a:rPr>
              <a:t>.</a:t>
            </a:r>
          </a:p>
        </p:txBody>
      </p:sp>
      <p:sp>
        <p:nvSpPr>
          <p:cNvPr id="7" name="Slide Number Placeholder 3"/>
          <p:cNvSpPr>
            <a:spLocks noGrp="1"/>
          </p:cNvSpPr>
          <p:nvPr>
            <p:ph type="sldNum" sz="quarter" idx="12"/>
          </p:nvPr>
        </p:nvSpPr>
        <p:spPr>
          <a:xfrm>
            <a:off x="6934201" y="9144000"/>
            <a:ext cx="457200" cy="838200"/>
          </a:xfrm>
        </p:spPr>
        <p:txBody>
          <a:bodyPr/>
          <a:lstStyle/>
          <a:p>
            <a:fld id="{8DFBCBCA-75C9-4BD8-8C27-33BD4C35F67E}" type="slidenum">
              <a:rPr lang="en-US" sz="2200" b="1">
                <a:solidFill>
                  <a:schemeClr val="bg1"/>
                </a:solidFill>
                <a:latin typeface="Papyrus" pitchFamily="66" charset="0"/>
                <a:ea typeface="BatangChe" pitchFamily="49" charset="-127"/>
              </a:rPr>
              <a:pPr/>
              <a:t>20</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677309"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0"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395242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95400" y="1600200"/>
            <a:ext cx="5562600" cy="9208584"/>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lIns="97447" tIns="48723" rIns="97447" bIns="48723">
            <a:spAutoFit/>
          </a:bodyPr>
          <a:lstStyle/>
          <a:p>
            <a:pPr marL="406400" indent="-406400" algn="just"/>
            <a:r>
              <a:rPr lang="fi-FI" sz="1600" b="1" dirty="0" smtClean="0">
                <a:latin typeface="Cambria" pitchFamily="18" charset="0"/>
              </a:rPr>
              <a:t>(3) Seksi Pemerintahan, </a:t>
            </a:r>
            <a:r>
              <a:rPr lang="es-ES" sz="1600" b="1" dirty="0" err="1" smtClean="0">
                <a:latin typeface="Cambria" pitchFamily="18" charset="0"/>
              </a:rPr>
              <a:t>Ketentraman</a:t>
            </a:r>
            <a:r>
              <a:rPr lang="es-ES" sz="1600" b="1" dirty="0" smtClean="0">
                <a:latin typeface="Cambria" pitchFamily="18" charset="0"/>
              </a:rPr>
              <a:t> dan </a:t>
            </a:r>
            <a:r>
              <a:rPr lang="es-ES" sz="1600" b="1" dirty="0" err="1" smtClean="0">
                <a:latin typeface="Cambria" pitchFamily="18" charset="0"/>
              </a:rPr>
              <a:t>Ketertiban</a:t>
            </a:r>
            <a:r>
              <a:rPr lang="id-ID" sz="1600" b="1" dirty="0" smtClean="0">
                <a:latin typeface="Cambria" pitchFamily="18" charset="0"/>
              </a:rPr>
              <a:t> Umum</a:t>
            </a:r>
            <a:endParaRPr lang="es-ES" sz="1600" b="1" dirty="0" smtClean="0">
              <a:latin typeface="Cambria" pitchFamily="18" charset="0"/>
            </a:endParaRPr>
          </a:p>
          <a:p>
            <a:pPr algn="just"/>
            <a:r>
              <a:rPr lang="es-ES" sz="1600" dirty="0" smtClean="0">
                <a:latin typeface="Cambria" pitchFamily="18" charset="0"/>
              </a:rPr>
              <a:t> </a:t>
            </a:r>
            <a:endParaRPr lang="fi-FI" sz="1600" b="1" dirty="0" smtClean="0">
              <a:latin typeface="Cambria" pitchFamily="18" charset="0"/>
            </a:endParaRPr>
          </a:p>
          <a:p>
            <a:pPr lvl="0" algn="just">
              <a:buNone/>
            </a:pPr>
            <a:r>
              <a:rPr lang="fi-FI" sz="1600" dirty="0" smtClean="0">
                <a:latin typeface="Cambria" pitchFamily="18" charset="0"/>
              </a:rPr>
              <a:t>Mempunyai tugas pokok melaksanakan penyelenggaraan penyiapan bahan perumusan kebijakan, pelaksanaan, evaluasi dan pelaporan urusan pemerintahan.</a:t>
            </a:r>
            <a:endParaRPr lang="en-US" sz="1600" dirty="0" smtClean="0">
              <a:latin typeface="Cambria" pitchFamily="18" charset="0"/>
            </a:endParaRPr>
          </a:p>
          <a:p>
            <a:pPr marL="514350" indent="-228600" algn="just">
              <a:buFont typeface="+mj-lt"/>
              <a:buAutoNum type="alphaLcPeriod"/>
            </a:pPr>
            <a:r>
              <a:rPr lang="en-US" sz="1600" dirty="0" err="1" smtClean="0">
                <a:latin typeface="Cambria" pitchFamily="18" charset="0"/>
              </a:rPr>
              <a:t>Untuk</a:t>
            </a:r>
            <a:r>
              <a:rPr lang="en-US" sz="1600" dirty="0" smtClean="0">
                <a:latin typeface="Cambria" pitchFamily="18" charset="0"/>
              </a:rPr>
              <a:t> </a:t>
            </a:r>
            <a:r>
              <a:rPr lang="en-US" sz="1600" dirty="0" err="1" smtClean="0">
                <a:latin typeface="Cambria" pitchFamily="18" charset="0"/>
              </a:rPr>
              <a:t>melaksanakan</a:t>
            </a:r>
            <a:r>
              <a:rPr lang="en-US" sz="1600" dirty="0" smtClean="0">
                <a:latin typeface="Cambria" pitchFamily="18" charset="0"/>
              </a:rPr>
              <a:t> </a:t>
            </a:r>
            <a:r>
              <a:rPr lang="en-US" sz="1600" dirty="0" err="1" smtClean="0">
                <a:latin typeface="Cambria" pitchFamily="18" charset="0"/>
              </a:rPr>
              <a:t>tugas</a:t>
            </a:r>
            <a:r>
              <a:rPr lang="en-US" sz="1600" dirty="0" smtClean="0">
                <a:latin typeface="Cambria" pitchFamily="18" charset="0"/>
              </a:rPr>
              <a:t> </a:t>
            </a:r>
            <a:r>
              <a:rPr lang="en-US" sz="1600" dirty="0" err="1" smtClean="0">
                <a:latin typeface="Cambria" pitchFamily="18" charset="0"/>
              </a:rPr>
              <a:t>tersebut</a:t>
            </a:r>
            <a:r>
              <a:rPr lang="en-US" sz="1600" dirty="0" smtClean="0">
                <a:latin typeface="Cambria" pitchFamily="18" charset="0"/>
              </a:rPr>
              <a:t>, </a:t>
            </a:r>
            <a:r>
              <a:rPr lang="fi-FI" sz="1600" dirty="0" smtClean="0">
                <a:latin typeface="Cambria" pitchFamily="18" charset="0"/>
              </a:rPr>
              <a:t>Seksi Pemerintahan </a:t>
            </a:r>
            <a:r>
              <a:rPr lang="en-US" sz="1600" dirty="0" err="1" smtClean="0">
                <a:latin typeface="Cambria" pitchFamily="18" charset="0"/>
              </a:rPr>
              <a:t>mempunyai</a:t>
            </a:r>
            <a:r>
              <a:rPr lang="en-US" sz="1600" dirty="0" smtClean="0">
                <a:latin typeface="Cambria" pitchFamily="18" charset="0"/>
              </a:rPr>
              <a:t> </a:t>
            </a:r>
            <a:r>
              <a:rPr lang="en-US" sz="1600" dirty="0" err="1" smtClean="0">
                <a:latin typeface="Cambria" pitchFamily="18" charset="0"/>
              </a:rPr>
              <a:t>fungsi</a:t>
            </a:r>
            <a:r>
              <a:rPr lang="en-US" sz="1600" dirty="0" smtClean="0">
                <a:latin typeface="Cambria" pitchFamily="18" charset="0"/>
              </a:rPr>
              <a:t> : </a:t>
            </a:r>
          </a:p>
          <a:p>
            <a:pPr marL="514350" lvl="0" indent="-228600" algn="just">
              <a:buFont typeface="+mj-lt"/>
              <a:buAutoNum type="alphaLcPeriod"/>
            </a:pPr>
            <a:r>
              <a:rPr lang="en-US" sz="1600" dirty="0" err="1" smtClean="0">
                <a:latin typeface="Cambria" pitchFamily="18" charset="0"/>
              </a:rPr>
              <a:t>Pengumpulan</a:t>
            </a:r>
            <a:r>
              <a:rPr lang="en-US" sz="1600" dirty="0" smtClean="0">
                <a:latin typeface="Cambria" pitchFamily="18" charset="0"/>
              </a:rPr>
              <a:t> </a:t>
            </a:r>
            <a:r>
              <a:rPr lang="en-US" sz="1600" dirty="0" err="1" smtClean="0">
                <a:latin typeface="Cambria" pitchFamily="18" charset="0"/>
              </a:rPr>
              <a:t>dan</a:t>
            </a:r>
            <a:r>
              <a:rPr lang="en-US" sz="1600" dirty="0" smtClean="0">
                <a:latin typeface="Cambria" pitchFamily="18" charset="0"/>
              </a:rPr>
              <a:t> </a:t>
            </a:r>
            <a:r>
              <a:rPr lang="en-US" sz="1600" dirty="0" err="1" smtClean="0">
                <a:latin typeface="Cambria" pitchFamily="18" charset="0"/>
              </a:rPr>
              <a:t>pengolahan</a:t>
            </a:r>
            <a:r>
              <a:rPr lang="en-US" sz="1600" dirty="0" smtClean="0">
                <a:latin typeface="Cambria" pitchFamily="18" charset="0"/>
              </a:rPr>
              <a:t> data/</a:t>
            </a:r>
            <a:r>
              <a:rPr lang="en-US" sz="1600" dirty="0" err="1" smtClean="0">
                <a:latin typeface="Cambria" pitchFamily="18" charset="0"/>
              </a:rPr>
              <a:t>informasi</a:t>
            </a:r>
            <a:r>
              <a:rPr lang="en-US" sz="1600" dirty="0" smtClean="0">
                <a:latin typeface="Cambria" pitchFamily="18" charset="0"/>
              </a:rPr>
              <a:t> </a:t>
            </a:r>
            <a:r>
              <a:rPr lang="en-US" sz="1600" dirty="0" err="1" smtClean="0">
                <a:latin typeface="Cambria" pitchFamily="18" charset="0"/>
              </a:rPr>
              <a:t>urusan</a:t>
            </a:r>
            <a:r>
              <a:rPr lang="en-US" sz="1600" dirty="0" smtClean="0">
                <a:latin typeface="Cambria" pitchFamily="18" charset="0"/>
              </a:rPr>
              <a:t> </a:t>
            </a:r>
            <a:r>
              <a:rPr lang="en-US" sz="1600" dirty="0" err="1" smtClean="0">
                <a:latin typeface="Cambria" pitchFamily="18" charset="0"/>
              </a:rPr>
              <a:t>pemerintahan</a:t>
            </a:r>
            <a:r>
              <a:rPr lang="en-US" sz="1600" dirty="0" smtClean="0">
                <a:latin typeface="Cambria" pitchFamily="18" charset="0"/>
              </a:rPr>
              <a:t>;</a:t>
            </a:r>
          </a:p>
          <a:p>
            <a:pPr marL="514350" lvl="0" indent="-228600" algn="just">
              <a:buFont typeface="+mj-lt"/>
              <a:buAutoNum type="alphaLcPeriod"/>
            </a:pPr>
            <a:r>
              <a:rPr lang="fi-FI" sz="1600" dirty="0" smtClean="0">
                <a:latin typeface="Cambria" pitchFamily="18" charset="0"/>
              </a:rPr>
              <a:t>Penyelenggaraan penyusunan konsep kebijakan teknis urusan pemerintahan;</a:t>
            </a:r>
            <a:endParaRPr lang="en-US" sz="1600" dirty="0" smtClean="0">
              <a:latin typeface="Cambria" pitchFamily="18" charset="0"/>
            </a:endParaRPr>
          </a:p>
          <a:p>
            <a:pPr marL="514350" lvl="0" indent="-228600" algn="just">
              <a:buFont typeface="+mj-lt"/>
              <a:buAutoNum type="alphaLcPeriod"/>
            </a:pPr>
            <a:r>
              <a:rPr lang="es-ES" sz="1600" dirty="0" err="1" smtClean="0">
                <a:latin typeface="Cambria" pitchFamily="18" charset="0"/>
              </a:rPr>
              <a:t>Penyelenggaraan</a:t>
            </a:r>
            <a:r>
              <a:rPr lang="es-ES" sz="1600" dirty="0" smtClean="0">
                <a:latin typeface="Cambria" pitchFamily="18" charset="0"/>
              </a:rPr>
              <a:t> </a:t>
            </a:r>
            <a:r>
              <a:rPr lang="es-ES" sz="1600" dirty="0" err="1" smtClean="0">
                <a:latin typeface="Cambria" pitchFamily="18" charset="0"/>
              </a:rPr>
              <a:t>pelayanan</a:t>
            </a:r>
            <a:r>
              <a:rPr lang="es-ES" sz="1600" dirty="0" smtClean="0">
                <a:latin typeface="Cambria" pitchFamily="18" charset="0"/>
              </a:rPr>
              <a:t> </a:t>
            </a:r>
            <a:r>
              <a:rPr lang="es-ES" sz="1600" dirty="0" err="1" smtClean="0">
                <a:latin typeface="Cambria" pitchFamily="18" charset="0"/>
              </a:rPr>
              <a:t>administrasi</a:t>
            </a:r>
            <a:r>
              <a:rPr lang="es-ES" sz="1600" dirty="0" smtClean="0">
                <a:latin typeface="Cambria" pitchFamily="18" charset="0"/>
              </a:rPr>
              <a:t> </a:t>
            </a:r>
            <a:r>
              <a:rPr lang="es-ES" sz="1600" dirty="0" err="1" smtClean="0">
                <a:latin typeface="Cambria" pitchFamily="18" charset="0"/>
              </a:rPr>
              <a:t>kependudukan</a:t>
            </a:r>
            <a:r>
              <a:rPr lang="es-ES" sz="1600" dirty="0" smtClean="0">
                <a:latin typeface="Cambria" pitchFamily="18" charset="0"/>
              </a:rPr>
              <a:t> dan catatan </a:t>
            </a:r>
            <a:r>
              <a:rPr lang="es-ES" sz="1600" dirty="0" err="1" smtClean="0">
                <a:latin typeface="Cambria" pitchFamily="18" charset="0"/>
              </a:rPr>
              <a:t>sipil</a:t>
            </a:r>
            <a:r>
              <a:rPr lang="es-ES" sz="1600" dirty="0" smtClean="0">
                <a:latin typeface="Cambria" pitchFamily="18" charset="0"/>
              </a:rPr>
              <a:t>, </a:t>
            </a:r>
            <a:r>
              <a:rPr lang="es-ES" sz="1600" dirty="0" err="1" smtClean="0">
                <a:latin typeface="Cambria" pitchFamily="18" charset="0"/>
              </a:rPr>
              <a:t>surat-surat</a:t>
            </a:r>
            <a:r>
              <a:rPr lang="es-ES" sz="1600" dirty="0" smtClean="0">
                <a:latin typeface="Cambria" pitchFamily="18" charset="0"/>
              </a:rPr>
              <a:t> </a:t>
            </a:r>
            <a:r>
              <a:rPr lang="es-ES" sz="1600" dirty="0" err="1" smtClean="0">
                <a:latin typeface="Cambria" pitchFamily="18" charset="0"/>
              </a:rPr>
              <a:t>keterangan</a:t>
            </a:r>
            <a:r>
              <a:rPr lang="es-ES" sz="1600" dirty="0" smtClean="0">
                <a:latin typeface="Cambria" pitchFamily="18" charset="0"/>
              </a:rPr>
              <a:t> dan </a:t>
            </a:r>
            <a:r>
              <a:rPr lang="es-ES" sz="1600" dirty="0" err="1" smtClean="0">
                <a:latin typeface="Cambria" pitchFamily="18" charset="0"/>
              </a:rPr>
              <a:t>legalisasi</a:t>
            </a:r>
            <a:r>
              <a:rPr lang="es-ES" sz="1600" dirty="0" smtClean="0">
                <a:latin typeface="Cambria" pitchFamily="18" charset="0"/>
              </a:rPr>
              <a:t> </a:t>
            </a:r>
            <a:r>
              <a:rPr lang="es-ES" sz="1600" dirty="0" err="1" smtClean="0">
                <a:latin typeface="Cambria" pitchFamily="18" charset="0"/>
              </a:rPr>
              <a:t>perizinan</a:t>
            </a:r>
            <a:r>
              <a:rPr lang="es-ES" sz="1600" dirty="0" smtClean="0">
                <a:latin typeface="Cambria" pitchFamily="18" charset="0"/>
              </a:rPr>
              <a:t>;</a:t>
            </a:r>
            <a:endParaRPr lang="en-US" sz="1600" dirty="0" smtClean="0">
              <a:latin typeface="Cambria" pitchFamily="18" charset="0"/>
            </a:endParaRPr>
          </a:p>
          <a:p>
            <a:pPr marL="514350" lvl="0" indent="-228600" algn="just">
              <a:buFont typeface="+mj-lt"/>
              <a:buAutoNum type="alphaLcPeriod"/>
            </a:pPr>
            <a:r>
              <a:rPr lang="es-ES" sz="1600" dirty="0" err="1" smtClean="0">
                <a:latin typeface="Cambria" pitchFamily="18" charset="0"/>
              </a:rPr>
              <a:t>Penyelenggaraan</a:t>
            </a:r>
            <a:r>
              <a:rPr lang="es-ES" sz="1600" dirty="0" smtClean="0">
                <a:latin typeface="Cambria" pitchFamily="18" charset="0"/>
              </a:rPr>
              <a:t> </a:t>
            </a:r>
            <a:r>
              <a:rPr lang="es-ES" sz="1600" dirty="0" err="1" smtClean="0">
                <a:latin typeface="Cambria" pitchFamily="18" charset="0"/>
              </a:rPr>
              <a:t>pelimpahan</a:t>
            </a:r>
            <a:r>
              <a:rPr lang="es-ES" sz="1600" dirty="0" smtClean="0">
                <a:latin typeface="Cambria" pitchFamily="18" charset="0"/>
              </a:rPr>
              <a:t> </a:t>
            </a:r>
            <a:r>
              <a:rPr lang="es-ES" sz="1600" dirty="0" err="1" smtClean="0">
                <a:latin typeface="Cambria" pitchFamily="18" charset="0"/>
              </a:rPr>
              <a:t>kewenangan</a:t>
            </a:r>
            <a:r>
              <a:rPr lang="es-ES" sz="1600" dirty="0" smtClean="0">
                <a:latin typeface="Cambria" pitchFamily="18" charset="0"/>
              </a:rPr>
              <a:t> </a:t>
            </a:r>
            <a:r>
              <a:rPr lang="es-ES" sz="1600" dirty="0" err="1" smtClean="0">
                <a:latin typeface="Cambria" pitchFamily="18" charset="0"/>
              </a:rPr>
              <a:t>Kepala</a:t>
            </a:r>
            <a:r>
              <a:rPr lang="es-ES" sz="1600" dirty="0" smtClean="0">
                <a:latin typeface="Cambria" pitchFamily="18" charset="0"/>
              </a:rPr>
              <a:t> </a:t>
            </a:r>
            <a:r>
              <a:rPr lang="es-ES" sz="1600" dirty="0" err="1" smtClean="0">
                <a:latin typeface="Cambria" pitchFamily="18" charset="0"/>
              </a:rPr>
              <a:t>Daerah</a:t>
            </a:r>
            <a:r>
              <a:rPr lang="es-ES" sz="1600" dirty="0" smtClean="0">
                <a:latin typeface="Cambria" pitchFamily="18" charset="0"/>
              </a:rPr>
              <a:t> </a:t>
            </a:r>
            <a:r>
              <a:rPr lang="es-ES" sz="1600" dirty="0" err="1" smtClean="0">
                <a:latin typeface="Cambria" pitchFamily="18" charset="0"/>
              </a:rPr>
              <a:t>untuk</a:t>
            </a:r>
            <a:r>
              <a:rPr lang="es-ES" sz="1600" dirty="0" smtClean="0">
                <a:latin typeface="Cambria" pitchFamily="18" charset="0"/>
              </a:rPr>
              <a:t> </a:t>
            </a:r>
            <a:r>
              <a:rPr lang="es-ES" sz="1600" dirty="0" err="1" smtClean="0">
                <a:latin typeface="Cambria" pitchFamily="18" charset="0"/>
              </a:rPr>
              <a:t>menangani</a:t>
            </a:r>
            <a:r>
              <a:rPr lang="es-ES" sz="1600" dirty="0" smtClean="0">
                <a:latin typeface="Cambria" pitchFamily="18" charset="0"/>
              </a:rPr>
              <a:t> </a:t>
            </a:r>
            <a:r>
              <a:rPr lang="es-ES" sz="1600" dirty="0" err="1" smtClean="0">
                <a:latin typeface="Cambria" pitchFamily="18" charset="0"/>
              </a:rPr>
              <a:t>sebagian</a:t>
            </a:r>
            <a:r>
              <a:rPr lang="es-ES" sz="1600" dirty="0" smtClean="0">
                <a:latin typeface="Cambria" pitchFamily="18" charset="0"/>
              </a:rPr>
              <a:t> </a:t>
            </a:r>
            <a:r>
              <a:rPr lang="es-ES" sz="1600" dirty="0" err="1" smtClean="0">
                <a:latin typeface="Cambria" pitchFamily="18" charset="0"/>
              </a:rPr>
              <a:t>urusan</a:t>
            </a:r>
            <a:r>
              <a:rPr lang="es-ES" sz="1600" dirty="0" smtClean="0">
                <a:latin typeface="Cambria" pitchFamily="18" charset="0"/>
              </a:rPr>
              <a:t> </a:t>
            </a:r>
            <a:r>
              <a:rPr lang="es-ES" sz="1600" dirty="0" err="1" smtClean="0">
                <a:latin typeface="Cambria" pitchFamily="18" charset="0"/>
              </a:rPr>
              <a:t>otonomi</a:t>
            </a:r>
            <a:r>
              <a:rPr lang="es-ES" sz="1600" dirty="0" smtClean="0">
                <a:latin typeface="Cambria" pitchFamily="18" charset="0"/>
              </a:rPr>
              <a:t> </a:t>
            </a:r>
            <a:r>
              <a:rPr lang="es-ES" sz="1600" dirty="0" err="1" smtClean="0">
                <a:latin typeface="Cambria" pitchFamily="18" charset="0"/>
              </a:rPr>
              <a:t>daerah</a:t>
            </a:r>
            <a:r>
              <a:rPr lang="es-ES" sz="1600" dirty="0" smtClean="0">
                <a:latin typeface="Cambria" pitchFamily="18" charset="0"/>
              </a:rPr>
              <a:t> di </a:t>
            </a:r>
            <a:r>
              <a:rPr lang="es-ES" sz="1600" dirty="0" err="1" smtClean="0">
                <a:latin typeface="Cambria" pitchFamily="18" charset="0"/>
              </a:rPr>
              <a:t>bidang</a:t>
            </a:r>
            <a:r>
              <a:rPr lang="es-ES" sz="1600" dirty="0" smtClean="0">
                <a:latin typeface="Cambria" pitchFamily="18" charset="0"/>
              </a:rPr>
              <a:t> </a:t>
            </a:r>
            <a:r>
              <a:rPr lang="es-ES" sz="1600" dirty="0" err="1" smtClean="0">
                <a:latin typeface="Cambria" pitchFamily="18" charset="0"/>
              </a:rPr>
              <a:t>pertanahan</a:t>
            </a:r>
            <a:r>
              <a:rPr lang="es-ES" sz="1600" dirty="0" smtClean="0">
                <a:latin typeface="Cambria" pitchFamily="18" charset="0"/>
              </a:rPr>
              <a:t>, </a:t>
            </a:r>
            <a:r>
              <a:rPr lang="es-ES" sz="1600" dirty="0" err="1" smtClean="0">
                <a:latin typeface="Cambria" pitchFamily="18" charset="0"/>
              </a:rPr>
              <a:t>pemerintahan</a:t>
            </a:r>
            <a:r>
              <a:rPr lang="es-ES" sz="1600" dirty="0" smtClean="0">
                <a:latin typeface="Cambria" pitchFamily="18" charset="0"/>
              </a:rPr>
              <a:t> </a:t>
            </a:r>
            <a:r>
              <a:rPr lang="es-ES" sz="1600" dirty="0" err="1" smtClean="0">
                <a:latin typeface="Cambria" pitchFamily="18" charset="0"/>
              </a:rPr>
              <a:t>daerah</a:t>
            </a:r>
            <a:r>
              <a:rPr lang="es-ES" sz="1600" dirty="0" smtClean="0">
                <a:latin typeface="Cambria" pitchFamily="18" charset="0"/>
              </a:rPr>
              <a:t>, </a:t>
            </a:r>
            <a:r>
              <a:rPr lang="es-ES" sz="1600" dirty="0" err="1" smtClean="0">
                <a:latin typeface="Cambria" pitchFamily="18" charset="0"/>
              </a:rPr>
              <a:t>pembinaan</a:t>
            </a:r>
            <a:r>
              <a:rPr lang="es-ES" sz="1600" dirty="0" smtClean="0">
                <a:latin typeface="Cambria" pitchFamily="18" charset="0"/>
              </a:rPr>
              <a:t> </a:t>
            </a:r>
            <a:r>
              <a:rPr lang="es-ES" sz="1600" dirty="0" err="1" smtClean="0">
                <a:latin typeface="Cambria" pitchFamily="18" charset="0"/>
              </a:rPr>
              <a:t>organisasi</a:t>
            </a:r>
            <a:r>
              <a:rPr lang="es-ES" sz="1600" dirty="0" smtClean="0">
                <a:latin typeface="Cambria" pitchFamily="18" charset="0"/>
              </a:rPr>
              <a:t> </a:t>
            </a:r>
            <a:r>
              <a:rPr lang="es-ES" sz="1600" dirty="0" err="1" smtClean="0">
                <a:latin typeface="Cambria" pitchFamily="18" charset="0"/>
              </a:rPr>
              <a:t>kemasyarakatan</a:t>
            </a:r>
            <a:r>
              <a:rPr lang="es-ES" sz="1600" dirty="0" smtClean="0">
                <a:latin typeface="Cambria" pitchFamily="18" charset="0"/>
              </a:rPr>
              <a:t>;</a:t>
            </a:r>
            <a:endParaRPr lang="en-US" sz="1600" dirty="0" smtClean="0">
              <a:latin typeface="Cambria" pitchFamily="18" charset="0"/>
            </a:endParaRPr>
          </a:p>
          <a:p>
            <a:pPr marL="514350" lvl="0" indent="-228600" algn="just">
              <a:buFont typeface="+mj-lt"/>
              <a:buAutoNum type="alphaLcPeriod"/>
            </a:pPr>
            <a:r>
              <a:rPr lang="es-ES" sz="1600" dirty="0" err="1" smtClean="0">
                <a:latin typeface="Cambria" pitchFamily="18" charset="0"/>
              </a:rPr>
              <a:t>Pelaksanaan</a:t>
            </a:r>
            <a:r>
              <a:rPr lang="es-ES" sz="1600" dirty="0" smtClean="0">
                <a:latin typeface="Cambria" pitchFamily="18" charset="0"/>
              </a:rPr>
              <a:t> tugas-tugas </a:t>
            </a:r>
            <a:r>
              <a:rPr lang="es-ES" sz="1600" dirty="0" err="1" smtClean="0">
                <a:latin typeface="Cambria" pitchFamily="18" charset="0"/>
              </a:rPr>
              <a:t>lain</a:t>
            </a:r>
            <a:r>
              <a:rPr lang="es-ES" sz="1600" dirty="0" smtClean="0">
                <a:latin typeface="Cambria" pitchFamily="18" charset="0"/>
              </a:rPr>
              <a:t> yang </a:t>
            </a:r>
            <a:r>
              <a:rPr lang="es-ES" sz="1600" dirty="0" err="1" smtClean="0">
                <a:latin typeface="Cambria" pitchFamily="18" charset="0"/>
              </a:rPr>
              <a:t>diberikan</a:t>
            </a:r>
            <a:r>
              <a:rPr lang="es-ES" sz="1600" dirty="0" smtClean="0">
                <a:latin typeface="Cambria" pitchFamily="18" charset="0"/>
              </a:rPr>
              <a:t> </a:t>
            </a:r>
            <a:r>
              <a:rPr lang="es-ES" sz="1600" dirty="0" err="1" smtClean="0">
                <a:latin typeface="Cambria" pitchFamily="18" charset="0"/>
              </a:rPr>
              <a:t>oleh</a:t>
            </a:r>
            <a:r>
              <a:rPr lang="es-ES" sz="1600" dirty="0" smtClean="0">
                <a:latin typeface="Cambria" pitchFamily="18" charset="0"/>
              </a:rPr>
              <a:t> </a:t>
            </a:r>
            <a:r>
              <a:rPr lang="es-ES" sz="1600" dirty="0" err="1" smtClean="0">
                <a:latin typeface="Cambria" pitchFamily="18" charset="0"/>
              </a:rPr>
              <a:t>Lurah</a:t>
            </a:r>
            <a:r>
              <a:rPr lang="es-ES" sz="1600" dirty="0" smtClean="0">
                <a:latin typeface="Cambria" pitchFamily="18" charset="0"/>
              </a:rPr>
              <a:t> </a:t>
            </a:r>
            <a:r>
              <a:rPr lang="es-ES" sz="1600" dirty="0" err="1" smtClean="0">
                <a:latin typeface="Cambria" pitchFamily="18" charset="0"/>
              </a:rPr>
              <a:t>sesuai</a:t>
            </a:r>
            <a:r>
              <a:rPr lang="es-ES" sz="1600" dirty="0" smtClean="0">
                <a:latin typeface="Cambria" pitchFamily="18" charset="0"/>
              </a:rPr>
              <a:t> </a:t>
            </a:r>
            <a:r>
              <a:rPr lang="es-ES" sz="1600" dirty="0" err="1" smtClean="0">
                <a:latin typeface="Cambria" pitchFamily="18" charset="0"/>
              </a:rPr>
              <a:t>dengan</a:t>
            </a:r>
            <a:r>
              <a:rPr lang="es-ES" sz="1600" dirty="0" smtClean="0">
                <a:latin typeface="Cambria" pitchFamily="18" charset="0"/>
              </a:rPr>
              <a:t> tugas </a:t>
            </a:r>
            <a:r>
              <a:rPr lang="es-ES" sz="1600" dirty="0" err="1" smtClean="0">
                <a:latin typeface="Cambria" pitchFamily="18" charset="0"/>
              </a:rPr>
              <a:t>pokok</a:t>
            </a:r>
            <a:r>
              <a:rPr lang="es-ES" sz="1600" dirty="0" smtClean="0">
                <a:latin typeface="Cambria" pitchFamily="18" charset="0"/>
              </a:rPr>
              <a:t> dan </a:t>
            </a:r>
            <a:r>
              <a:rPr lang="es-ES" sz="1600" dirty="0" err="1" smtClean="0">
                <a:latin typeface="Cambria" pitchFamily="18" charset="0"/>
              </a:rPr>
              <a:t>fungsi</a:t>
            </a:r>
            <a:r>
              <a:rPr lang="es-ES" sz="1600" dirty="0" smtClean="0">
                <a:latin typeface="Cambria" pitchFamily="18" charset="0"/>
              </a:rPr>
              <a:t>. </a:t>
            </a:r>
          </a:p>
          <a:p>
            <a:pPr marL="514350" lvl="0" indent="-228600" algn="just">
              <a:buFont typeface="+mj-lt"/>
              <a:buAutoNum type="alphaLcPeriod"/>
            </a:pPr>
            <a:endParaRPr lang="es-ES" sz="1600" dirty="0" smtClean="0">
              <a:latin typeface="Cambria" pitchFamily="18" charset="0"/>
            </a:endParaRPr>
          </a:p>
          <a:p>
            <a:pPr lvl="0" algn="just">
              <a:buNone/>
            </a:pPr>
            <a:r>
              <a:rPr lang="es-ES" sz="1600" dirty="0" err="1" smtClean="0">
                <a:latin typeface="Cambria" pitchFamily="18" charset="0"/>
              </a:rPr>
              <a:t>Mempunyai</a:t>
            </a:r>
            <a:r>
              <a:rPr lang="es-ES" sz="1600" dirty="0" smtClean="0">
                <a:latin typeface="Cambria" pitchFamily="18" charset="0"/>
              </a:rPr>
              <a:t> tugas </a:t>
            </a:r>
            <a:r>
              <a:rPr lang="es-ES" sz="1600" dirty="0" err="1" smtClean="0">
                <a:latin typeface="Cambria" pitchFamily="18" charset="0"/>
              </a:rPr>
              <a:t>pokok</a:t>
            </a:r>
            <a:r>
              <a:rPr lang="es-ES" sz="1600" dirty="0" smtClean="0">
                <a:latin typeface="Cambria" pitchFamily="18" charset="0"/>
              </a:rPr>
              <a:t> </a:t>
            </a:r>
            <a:r>
              <a:rPr lang="es-ES" sz="1600" dirty="0" err="1" smtClean="0">
                <a:latin typeface="Cambria" pitchFamily="18" charset="0"/>
              </a:rPr>
              <a:t>melaksanakan</a:t>
            </a:r>
            <a:r>
              <a:rPr lang="es-ES" sz="1600" dirty="0" smtClean="0">
                <a:latin typeface="Cambria" pitchFamily="18" charset="0"/>
              </a:rPr>
              <a:t> </a:t>
            </a:r>
            <a:r>
              <a:rPr lang="es-ES" sz="1600" dirty="0" err="1" smtClean="0">
                <a:latin typeface="Cambria" pitchFamily="18" charset="0"/>
              </a:rPr>
              <a:t>penyelenggaraan</a:t>
            </a:r>
            <a:r>
              <a:rPr lang="es-ES" sz="1600" dirty="0" smtClean="0">
                <a:latin typeface="Cambria" pitchFamily="18" charset="0"/>
              </a:rPr>
              <a:t> </a:t>
            </a:r>
            <a:r>
              <a:rPr lang="es-ES" sz="1600" dirty="0" err="1" smtClean="0">
                <a:latin typeface="Cambria" pitchFamily="18" charset="0"/>
              </a:rPr>
              <a:t>penyiapan</a:t>
            </a:r>
            <a:r>
              <a:rPr lang="es-ES" sz="1600" dirty="0" smtClean="0">
                <a:latin typeface="Cambria" pitchFamily="18" charset="0"/>
              </a:rPr>
              <a:t> </a:t>
            </a:r>
            <a:r>
              <a:rPr lang="es-ES" sz="1600" dirty="0" err="1" smtClean="0">
                <a:latin typeface="Cambria" pitchFamily="18" charset="0"/>
              </a:rPr>
              <a:t>bahan</a:t>
            </a:r>
            <a:r>
              <a:rPr lang="es-ES" sz="1600" dirty="0" smtClean="0">
                <a:latin typeface="Cambria" pitchFamily="18" charset="0"/>
              </a:rPr>
              <a:t> </a:t>
            </a:r>
            <a:r>
              <a:rPr lang="es-ES" sz="1600" dirty="0" err="1" smtClean="0">
                <a:latin typeface="Cambria" pitchFamily="18" charset="0"/>
              </a:rPr>
              <a:t>perumusan</a:t>
            </a:r>
            <a:r>
              <a:rPr lang="es-ES" sz="1600" dirty="0" smtClean="0">
                <a:latin typeface="Cambria" pitchFamily="18" charset="0"/>
              </a:rPr>
              <a:t> </a:t>
            </a:r>
            <a:r>
              <a:rPr lang="es-ES" sz="1600" dirty="0" err="1" smtClean="0">
                <a:latin typeface="Cambria" pitchFamily="18" charset="0"/>
              </a:rPr>
              <a:t>kebijakan</a:t>
            </a:r>
            <a:r>
              <a:rPr lang="es-ES" sz="1600" dirty="0" smtClean="0">
                <a:latin typeface="Cambria" pitchFamily="18" charset="0"/>
              </a:rPr>
              <a:t> </a:t>
            </a:r>
            <a:r>
              <a:rPr lang="es-ES" sz="1600" dirty="0" err="1" smtClean="0">
                <a:latin typeface="Cambria" pitchFamily="18" charset="0"/>
              </a:rPr>
              <a:t>teknis</a:t>
            </a:r>
            <a:r>
              <a:rPr lang="es-ES" sz="1600" dirty="0" smtClean="0">
                <a:latin typeface="Cambria" pitchFamily="18" charset="0"/>
              </a:rPr>
              <a:t> </a:t>
            </a:r>
            <a:r>
              <a:rPr lang="es-ES" sz="1600" dirty="0" err="1" smtClean="0">
                <a:latin typeface="Cambria" pitchFamily="18" charset="0"/>
              </a:rPr>
              <a:t>urusan</a:t>
            </a:r>
            <a:r>
              <a:rPr lang="es-ES" sz="1600" dirty="0" smtClean="0">
                <a:latin typeface="Cambria" pitchFamily="18" charset="0"/>
              </a:rPr>
              <a:t> </a:t>
            </a:r>
            <a:r>
              <a:rPr lang="es-ES" sz="1600" dirty="0" err="1" smtClean="0">
                <a:latin typeface="Cambria" pitchFamily="18" charset="0"/>
              </a:rPr>
              <a:t>ketentraman</a:t>
            </a:r>
            <a:r>
              <a:rPr lang="es-ES" sz="1600" dirty="0" smtClean="0">
                <a:latin typeface="Cambria" pitchFamily="18" charset="0"/>
              </a:rPr>
              <a:t>, </a:t>
            </a:r>
            <a:r>
              <a:rPr lang="es-ES" sz="1600" dirty="0" err="1" smtClean="0">
                <a:latin typeface="Cambria" pitchFamily="18" charset="0"/>
              </a:rPr>
              <a:t>ketertiban</a:t>
            </a:r>
            <a:r>
              <a:rPr lang="es-ES" sz="1600" dirty="0" smtClean="0">
                <a:latin typeface="Cambria" pitchFamily="18" charset="0"/>
              </a:rPr>
              <a:t> dan </a:t>
            </a:r>
            <a:r>
              <a:rPr lang="es-ES" sz="1600" dirty="0" err="1" smtClean="0">
                <a:latin typeface="Cambria" pitchFamily="18" charset="0"/>
              </a:rPr>
              <a:t>kebersihan</a:t>
            </a:r>
            <a:r>
              <a:rPr lang="es-ES" sz="1600" dirty="0" smtClean="0">
                <a:latin typeface="Cambria" pitchFamily="18" charset="0"/>
              </a:rPr>
              <a:t> </a:t>
            </a:r>
            <a:r>
              <a:rPr lang="es-ES" sz="1600" dirty="0" err="1" smtClean="0">
                <a:latin typeface="Cambria" pitchFamily="18" charset="0"/>
              </a:rPr>
              <a:t>lingkungan</a:t>
            </a:r>
            <a:r>
              <a:rPr lang="es-ES" sz="1600" dirty="0" smtClean="0">
                <a:latin typeface="Cambria" pitchFamily="18" charset="0"/>
              </a:rPr>
              <a:t>, </a:t>
            </a:r>
            <a:r>
              <a:rPr lang="es-ES" sz="1600" dirty="0" err="1" smtClean="0">
                <a:latin typeface="Cambria" pitchFamily="18" charset="0"/>
              </a:rPr>
              <a:t>pelaksanaan</a:t>
            </a:r>
            <a:r>
              <a:rPr lang="es-ES" sz="1600" dirty="0" smtClean="0">
                <a:latin typeface="Cambria" pitchFamily="18" charset="0"/>
              </a:rPr>
              <a:t>, </a:t>
            </a:r>
            <a:r>
              <a:rPr lang="es-ES" sz="1600" dirty="0" err="1" smtClean="0">
                <a:latin typeface="Cambria" pitchFamily="18" charset="0"/>
              </a:rPr>
              <a:t>evaluasi</a:t>
            </a:r>
            <a:r>
              <a:rPr lang="es-ES" sz="1600" dirty="0" smtClean="0">
                <a:latin typeface="Cambria" pitchFamily="18" charset="0"/>
              </a:rPr>
              <a:t> dan </a:t>
            </a:r>
            <a:r>
              <a:rPr lang="es-ES" sz="1600" dirty="0" err="1" smtClean="0">
                <a:latin typeface="Cambria" pitchFamily="18" charset="0"/>
              </a:rPr>
              <a:t>pelaporan</a:t>
            </a:r>
            <a:r>
              <a:rPr lang="es-ES" sz="1600" dirty="0" smtClean="0">
                <a:latin typeface="Cambria" pitchFamily="18" charset="0"/>
              </a:rPr>
              <a:t> </a:t>
            </a:r>
            <a:r>
              <a:rPr lang="es-ES" sz="1600" dirty="0" err="1" smtClean="0">
                <a:latin typeface="Cambria" pitchFamily="18" charset="0"/>
              </a:rPr>
              <a:t>urusan</a:t>
            </a:r>
            <a:r>
              <a:rPr lang="es-ES" sz="1600" dirty="0" smtClean="0">
                <a:latin typeface="Cambria" pitchFamily="18" charset="0"/>
              </a:rPr>
              <a:t> </a:t>
            </a:r>
            <a:r>
              <a:rPr lang="es-ES" sz="1600" dirty="0" err="1" smtClean="0">
                <a:latin typeface="Cambria" pitchFamily="18" charset="0"/>
              </a:rPr>
              <a:t>ketentraman</a:t>
            </a:r>
            <a:r>
              <a:rPr lang="es-ES" sz="1600" dirty="0" smtClean="0">
                <a:latin typeface="Cambria" pitchFamily="18" charset="0"/>
              </a:rPr>
              <a:t>, </a:t>
            </a:r>
            <a:r>
              <a:rPr lang="es-ES" sz="1600" dirty="0" err="1" smtClean="0">
                <a:latin typeface="Cambria" pitchFamily="18" charset="0"/>
              </a:rPr>
              <a:t>ketertiban</a:t>
            </a:r>
            <a:r>
              <a:rPr lang="es-ES" sz="1600" dirty="0" smtClean="0">
                <a:latin typeface="Cambria" pitchFamily="18" charset="0"/>
              </a:rPr>
              <a:t> dan </a:t>
            </a:r>
            <a:r>
              <a:rPr lang="es-ES" sz="1600" dirty="0" err="1" smtClean="0">
                <a:latin typeface="Cambria" pitchFamily="18" charset="0"/>
              </a:rPr>
              <a:t>kebersihan</a:t>
            </a:r>
            <a:r>
              <a:rPr lang="es-ES" sz="1600" dirty="0" smtClean="0">
                <a:latin typeface="Cambria" pitchFamily="18" charset="0"/>
              </a:rPr>
              <a:t> </a:t>
            </a:r>
            <a:r>
              <a:rPr lang="es-ES" sz="1600" dirty="0" err="1" smtClean="0">
                <a:latin typeface="Cambria" pitchFamily="18" charset="0"/>
              </a:rPr>
              <a:t>lingkungan</a:t>
            </a:r>
            <a:r>
              <a:rPr lang="es-ES" sz="1600" dirty="0" smtClean="0">
                <a:latin typeface="Cambria" pitchFamily="18" charset="0"/>
              </a:rPr>
              <a:t>.</a:t>
            </a:r>
            <a:endParaRPr lang="en-US" sz="1600" dirty="0" smtClean="0">
              <a:latin typeface="Cambria" pitchFamily="18" charset="0"/>
            </a:endParaRPr>
          </a:p>
          <a:p>
            <a:pPr marL="6272" indent="12545" algn="just"/>
            <a:r>
              <a:rPr lang="en-US" sz="1600" dirty="0" err="1" smtClean="0">
                <a:latin typeface="Cambria" pitchFamily="18" charset="0"/>
              </a:rPr>
              <a:t>Untuk</a:t>
            </a:r>
            <a:r>
              <a:rPr lang="en-US" sz="1600" dirty="0" smtClean="0">
                <a:latin typeface="Cambria" pitchFamily="18" charset="0"/>
              </a:rPr>
              <a:t> </a:t>
            </a:r>
            <a:r>
              <a:rPr lang="en-US" sz="1600" dirty="0" err="1" smtClean="0">
                <a:latin typeface="Cambria" pitchFamily="18" charset="0"/>
              </a:rPr>
              <a:t>melaksanakan</a:t>
            </a:r>
            <a:r>
              <a:rPr lang="en-US" sz="1600" dirty="0" smtClean="0">
                <a:latin typeface="Cambria" pitchFamily="18" charset="0"/>
              </a:rPr>
              <a:t> </a:t>
            </a:r>
            <a:r>
              <a:rPr lang="en-US" sz="1600" dirty="0" err="1" smtClean="0">
                <a:latin typeface="Cambria" pitchFamily="18" charset="0"/>
              </a:rPr>
              <a:t>tugas</a:t>
            </a:r>
            <a:r>
              <a:rPr lang="en-US" sz="1600" dirty="0" smtClean="0">
                <a:latin typeface="Cambria" pitchFamily="18" charset="0"/>
              </a:rPr>
              <a:t> </a:t>
            </a:r>
            <a:r>
              <a:rPr lang="en-US" sz="1600" dirty="0" err="1" smtClean="0">
                <a:latin typeface="Cambria" pitchFamily="18" charset="0"/>
              </a:rPr>
              <a:t>tersebut</a:t>
            </a:r>
            <a:r>
              <a:rPr lang="en-US" sz="1600" dirty="0" smtClean="0">
                <a:latin typeface="Cambria" pitchFamily="18" charset="0"/>
              </a:rPr>
              <a:t>, </a:t>
            </a:r>
            <a:r>
              <a:rPr lang="fi-FI" sz="1600" dirty="0" smtClean="0">
                <a:latin typeface="Cambria" pitchFamily="18" charset="0"/>
              </a:rPr>
              <a:t>Seksi </a:t>
            </a:r>
            <a:r>
              <a:rPr lang="es-ES" sz="1600" dirty="0" err="1" smtClean="0">
                <a:latin typeface="Cambria" pitchFamily="18" charset="0"/>
              </a:rPr>
              <a:t>Ketentraman</a:t>
            </a:r>
            <a:r>
              <a:rPr lang="es-ES" sz="1600" dirty="0" smtClean="0">
                <a:latin typeface="Cambria" pitchFamily="18" charset="0"/>
              </a:rPr>
              <a:t>, </a:t>
            </a:r>
            <a:r>
              <a:rPr lang="es-ES" sz="1600" dirty="0" err="1" smtClean="0">
                <a:latin typeface="Cambria" pitchFamily="18" charset="0"/>
              </a:rPr>
              <a:t>Ketertiban</a:t>
            </a:r>
            <a:r>
              <a:rPr lang="es-ES" sz="1600" dirty="0" smtClean="0">
                <a:latin typeface="Cambria" pitchFamily="18" charset="0"/>
              </a:rPr>
              <a:t> dan </a:t>
            </a:r>
            <a:r>
              <a:rPr lang="es-ES" sz="1600" dirty="0" err="1" smtClean="0">
                <a:latin typeface="Cambria" pitchFamily="18" charset="0"/>
              </a:rPr>
              <a:t>Kebersihan</a:t>
            </a:r>
            <a:r>
              <a:rPr lang="es-ES" sz="1600" dirty="0" smtClean="0">
                <a:latin typeface="Cambria" pitchFamily="18" charset="0"/>
              </a:rPr>
              <a:t> </a:t>
            </a:r>
            <a:r>
              <a:rPr lang="es-ES" sz="1600" dirty="0" err="1" smtClean="0">
                <a:latin typeface="Cambria" pitchFamily="18" charset="0"/>
              </a:rPr>
              <a:t>Lingkungan</a:t>
            </a:r>
            <a:r>
              <a:rPr lang="es-ES" sz="1600" dirty="0" smtClean="0">
                <a:latin typeface="Cambria" pitchFamily="18" charset="0"/>
              </a:rPr>
              <a:t> </a:t>
            </a:r>
            <a:r>
              <a:rPr lang="fi-FI" sz="1600" dirty="0" smtClean="0">
                <a:latin typeface="Cambria" pitchFamily="18" charset="0"/>
              </a:rPr>
              <a:t>dan Pembangunan</a:t>
            </a:r>
            <a:r>
              <a:rPr lang="en-US" sz="1600" dirty="0" smtClean="0">
                <a:latin typeface="Cambria" pitchFamily="18" charset="0"/>
              </a:rPr>
              <a:t> </a:t>
            </a:r>
            <a:r>
              <a:rPr lang="en-US" sz="1600" dirty="0" err="1" smtClean="0">
                <a:latin typeface="Cambria" pitchFamily="18" charset="0"/>
              </a:rPr>
              <a:t>mempunyai</a:t>
            </a:r>
            <a:r>
              <a:rPr lang="en-US" sz="1600" dirty="0" smtClean="0">
                <a:latin typeface="Cambria" pitchFamily="18" charset="0"/>
              </a:rPr>
              <a:t> </a:t>
            </a:r>
            <a:r>
              <a:rPr lang="en-US" sz="1600" dirty="0" err="1" smtClean="0">
                <a:latin typeface="Cambria" pitchFamily="18" charset="0"/>
              </a:rPr>
              <a:t>fungsi</a:t>
            </a:r>
            <a:r>
              <a:rPr lang="en-US" sz="1600" dirty="0" smtClean="0">
                <a:latin typeface="Cambria" pitchFamily="18" charset="0"/>
              </a:rPr>
              <a:t> : </a:t>
            </a:r>
          </a:p>
          <a:p>
            <a:pPr marL="342900" lvl="0" indent="-342900" algn="just">
              <a:buFont typeface="+mj-lt"/>
              <a:buAutoNum type="alphaLcPeriod"/>
            </a:pPr>
            <a:r>
              <a:rPr lang="es-ES" sz="1600" dirty="0" err="1" smtClean="0">
                <a:latin typeface="Cambria" pitchFamily="18" charset="0"/>
              </a:rPr>
              <a:t>Pengumpulan</a:t>
            </a:r>
            <a:r>
              <a:rPr lang="es-ES" sz="1600" dirty="0" smtClean="0">
                <a:latin typeface="Cambria" pitchFamily="18" charset="0"/>
              </a:rPr>
              <a:t> dan </a:t>
            </a:r>
            <a:r>
              <a:rPr lang="es-ES" sz="1600" dirty="0" err="1" smtClean="0">
                <a:latin typeface="Cambria" pitchFamily="18" charset="0"/>
              </a:rPr>
              <a:t>pengolahan</a:t>
            </a:r>
            <a:r>
              <a:rPr lang="es-ES" sz="1600" dirty="0" smtClean="0">
                <a:latin typeface="Cambria" pitchFamily="18" charset="0"/>
              </a:rPr>
              <a:t> data/</a:t>
            </a:r>
            <a:r>
              <a:rPr lang="es-ES" sz="1600" dirty="0" err="1" smtClean="0">
                <a:latin typeface="Cambria" pitchFamily="18" charset="0"/>
              </a:rPr>
              <a:t>informasi</a:t>
            </a:r>
            <a:r>
              <a:rPr lang="es-ES" sz="1600" dirty="0" smtClean="0">
                <a:latin typeface="Cambria" pitchFamily="18" charset="0"/>
              </a:rPr>
              <a:t> </a:t>
            </a:r>
            <a:r>
              <a:rPr lang="es-ES" sz="1600" dirty="0" err="1" smtClean="0">
                <a:latin typeface="Cambria" pitchFamily="18" charset="0"/>
              </a:rPr>
              <a:t>urusan</a:t>
            </a:r>
            <a:r>
              <a:rPr lang="es-ES" sz="1600" dirty="0" smtClean="0">
                <a:latin typeface="Cambria" pitchFamily="18" charset="0"/>
              </a:rPr>
              <a:t> </a:t>
            </a:r>
            <a:r>
              <a:rPr lang="es-ES" sz="1600" dirty="0" err="1" smtClean="0">
                <a:latin typeface="Cambria" pitchFamily="18" charset="0"/>
              </a:rPr>
              <a:t>ketentraman</a:t>
            </a:r>
            <a:r>
              <a:rPr lang="es-ES" sz="1600" dirty="0" smtClean="0">
                <a:latin typeface="Cambria" pitchFamily="18" charset="0"/>
              </a:rPr>
              <a:t>,  </a:t>
            </a:r>
            <a:r>
              <a:rPr lang="es-ES" sz="1600" dirty="0" err="1" smtClean="0">
                <a:latin typeface="Cambria" pitchFamily="18" charset="0"/>
              </a:rPr>
              <a:t>ketertiban</a:t>
            </a:r>
            <a:r>
              <a:rPr lang="es-ES" sz="1600" dirty="0" smtClean="0">
                <a:latin typeface="Cambria" pitchFamily="18" charset="0"/>
              </a:rPr>
              <a:t> dan </a:t>
            </a:r>
            <a:r>
              <a:rPr lang="es-ES" sz="1600" dirty="0" err="1" smtClean="0">
                <a:latin typeface="Cambria" pitchFamily="18" charset="0"/>
              </a:rPr>
              <a:t>kebersihan</a:t>
            </a:r>
            <a:r>
              <a:rPr lang="es-ES" sz="1600" dirty="0" smtClean="0">
                <a:latin typeface="Cambria" pitchFamily="18" charset="0"/>
              </a:rPr>
              <a:t> </a:t>
            </a:r>
            <a:r>
              <a:rPr lang="es-ES" sz="1600" dirty="0" err="1" smtClean="0">
                <a:latin typeface="Cambria" pitchFamily="18" charset="0"/>
              </a:rPr>
              <a:t>lingkungan</a:t>
            </a:r>
            <a:r>
              <a:rPr lang="es-ES" sz="1600" dirty="0" smtClean="0">
                <a:latin typeface="Cambria" pitchFamily="18" charset="0"/>
              </a:rPr>
              <a:t> </a:t>
            </a:r>
            <a:r>
              <a:rPr lang="es-ES" sz="1600" dirty="0" err="1" smtClean="0">
                <a:latin typeface="Cambria" pitchFamily="18" charset="0"/>
              </a:rPr>
              <a:t>hidup</a:t>
            </a:r>
            <a:r>
              <a:rPr lang="es-ES" sz="1600" dirty="0" smtClean="0">
                <a:latin typeface="Cambria" pitchFamily="18" charset="0"/>
              </a:rPr>
              <a:t>;</a:t>
            </a:r>
            <a:endParaRPr lang="en-US" sz="1600" dirty="0" smtClean="0">
              <a:latin typeface="Cambria" pitchFamily="18" charset="0"/>
            </a:endParaRPr>
          </a:p>
          <a:p>
            <a:pPr marL="342900" lvl="0" indent="-342900" algn="just">
              <a:buFont typeface="+mj-lt"/>
              <a:buAutoNum type="alphaLcPeriod"/>
            </a:pPr>
            <a:r>
              <a:rPr lang="en-US" sz="1600" dirty="0" err="1" smtClean="0">
                <a:latin typeface="Cambria" pitchFamily="18" charset="0"/>
              </a:rPr>
              <a:t>Penyelenggaraan</a:t>
            </a:r>
            <a:r>
              <a:rPr lang="en-US" sz="1600" dirty="0" smtClean="0">
                <a:latin typeface="Cambria" pitchFamily="18" charset="0"/>
              </a:rPr>
              <a:t> </a:t>
            </a:r>
            <a:r>
              <a:rPr lang="en-US" sz="1600" dirty="0" err="1" smtClean="0">
                <a:latin typeface="Cambria" pitchFamily="18" charset="0"/>
              </a:rPr>
              <a:t>penyusunan</a:t>
            </a:r>
            <a:r>
              <a:rPr lang="en-US" sz="1600" dirty="0" smtClean="0">
                <a:latin typeface="Cambria" pitchFamily="18" charset="0"/>
              </a:rPr>
              <a:t> </a:t>
            </a:r>
            <a:r>
              <a:rPr lang="en-US" sz="1600" dirty="0" err="1" smtClean="0">
                <a:latin typeface="Cambria" pitchFamily="18" charset="0"/>
              </a:rPr>
              <a:t>konsep</a:t>
            </a:r>
            <a:r>
              <a:rPr lang="en-US" sz="1600" dirty="0" smtClean="0">
                <a:latin typeface="Cambria" pitchFamily="18" charset="0"/>
              </a:rPr>
              <a:t> </a:t>
            </a:r>
            <a:r>
              <a:rPr lang="en-US" sz="1600" dirty="0" err="1" smtClean="0">
                <a:latin typeface="Cambria" pitchFamily="18" charset="0"/>
              </a:rPr>
              <a:t>kebijakan</a:t>
            </a:r>
            <a:r>
              <a:rPr lang="en-US" sz="1600" dirty="0" smtClean="0">
                <a:latin typeface="Cambria" pitchFamily="18" charset="0"/>
              </a:rPr>
              <a:t> </a:t>
            </a:r>
            <a:r>
              <a:rPr lang="en-US" sz="1600" dirty="0" err="1" smtClean="0">
                <a:latin typeface="Cambria" pitchFamily="18" charset="0"/>
              </a:rPr>
              <a:t>teknis</a:t>
            </a:r>
            <a:r>
              <a:rPr lang="en-US" sz="1600" dirty="0" smtClean="0">
                <a:latin typeface="Cambria" pitchFamily="18" charset="0"/>
              </a:rPr>
              <a:t> </a:t>
            </a:r>
            <a:r>
              <a:rPr lang="en-US" sz="1600" dirty="0" err="1" smtClean="0">
                <a:latin typeface="Cambria" pitchFamily="18" charset="0"/>
              </a:rPr>
              <a:t>urusan</a:t>
            </a:r>
            <a:r>
              <a:rPr lang="en-US" sz="1600" dirty="0" smtClean="0">
                <a:latin typeface="Cambria" pitchFamily="18" charset="0"/>
              </a:rPr>
              <a:t> </a:t>
            </a:r>
            <a:r>
              <a:rPr lang="en-US" sz="1600" dirty="0" err="1" smtClean="0">
                <a:latin typeface="Cambria" pitchFamily="18" charset="0"/>
              </a:rPr>
              <a:t>ketentraman</a:t>
            </a:r>
            <a:r>
              <a:rPr lang="en-US" sz="1600" dirty="0" smtClean="0">
                <a:latin typeface="Cambria" pitchFamily="18" charset="0"/>
              </a:rPr>
              <a:t>,  </a:t>
            </a:r>
            <a:r>
              <a:rPr lang="en-US" sz="1600" dirty="0" err="1" smtClean="0">
                <a:latin typeface="Cambria" pitchFamily="18" charset="0"/>
              </a:rPr>
              <a:t>ketertiban</a:t>
            </a:r>
            <a:r>
              <a:rPr lang="en-US" sz="1600" dirty="0" smtClean="0">
                <a:latin typeface="Cambria" pitchFamily="18" charset="0"/>
              </a:rPr>
              <a:t> </a:t>
            </a:r>
            <a:r>
              <a:rPr lang="en-US" sz="1600" dirty="0" err="1" smtClean="0">
                <a:latin typeface="Cambria" pitchFamily="18" charset="0"/>
              </a:rPr>
              <a:t>dan</a:t>
            </a:r>
            <a:r>
              <a:rPr lang="en-US" sz="1600" dirty="0" smtClean="0">
                <a:latin typeface="Cambria" pitchFamily="18" charset="0"/>
              </a:rPr>
              <a:t> </a:t>
            </a:r>
            <a:r>
              <a:rPr lang="en-US" sz="1600" dirty="0" err="1" smtClean="0">
                <a:latin typeface="Cambria" pitchFamily="18" charset="0"/>
              </a:rPr>
              <a:t>kebersihan</a:t>
            </a:r>
            <a:r>
              <a:rPr lang="en-US" sz="1600" dirty="0" smtClean="0">
                <a:latin typeface="Cambria" pitchFamily="18" charset="0"/>
              </a:rPr>
              <a:t> </a:t>
            </a:r>
            <a:r>
              <a:rPr lang="en-US" sz="1600" dirty="0" err="1" smtClean="0">
                <a:latin typeface="Cambria" pitchFamily="18" charset="0"/>
              </a:rPr>
              <a:t>lingkungan</a:t>
            </a:r>
            <a:r>
              <a:rPr lang="en-US" sz="1600" dirty="0" smtClean="0">
                <a:latin typeface="Cambria" pitchFamily="18" charset="0"/>
              </a:rPr>
              <a:t> </a:t>
            </a:r>
            <a:r>
              <a:rPr lang="en-US" sz="1600" dirty="0" err="1" smtClean="0">
                <a:latin typeface="Cambria" pitchFamily="18" charset="0"/>
              </a:rPr>
              <a:t>hidup</a:t>
            </a:r>
            <a:r>
              <a:rPr lang="en-US" sz="1600" dirty="0" smtClean="0">
                <a:latin typeface="Cambria" pitchFamily="18" charset="0"/>
              </a:rPr>
              <a:t>;</a:t>
            </a:r>
          </a:p>
          <a:p>
            <a:pPr marL="338700" indent="-338700" algn="just"/>
            <a:endParaRPr lang="en-US" sz="1600" dirty="0" smtClean="0">
              <a:latin typeface="Cambria" pitchFamily="18" charset="0"/>
            </a:endParaRP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21</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0"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7794842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66800" y="1600200"/>
            <a:ext cx="5791200" cy="8500698"/>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lIns="97447" tIns="48723" rIns="97447" bIns="48723">
            <a:spAutoFit/>
          </a:bodyPr>
          <a:lstStyle/>
          <a:p>
            <a:pPr marL="457200" lvl="0" indent="-342900" algn="just" defTabSz="914400" fontAlgn="base">
              <a:spcBef>
                <a:spcPct val="0"/>
              </a:spcBef>
              <a:spcAft>
                <a:spcPct val="0"/>
              </a:spcAft>
              <a:buClrTx/>
              <a:buSzTx/>
              <a:buNone/>
              <a:tabLst>
                <a:tab pos="400050" algn="l"/>
              </a:tabLst>
            </a:pPr>
            <a:r>
              <a:rPr lang="sv-SE" sz="1800" dirty="0" smtClean="0">
                <a:latin typeface="Maiandra GD" pitchFamily="34" charset="0"/>
                <a:ea typeface="Times New Roman" pitchFamily="18" charset="0"/>
                <a:cs typeface="Tahoma" pitchFamily="34" charset="0"/>
              </a:rPr>
              <a:t>c. </a:t>
            </a:r>
            <a:r>
              <a:rPr lang="sv-SE" sz="1600" dirty="0" smtClean="0">
                <a:solidFill>
                  <a:schemeClr val="tx1"/>
                </a:solidFill>
                <a:latin typeface="Cambria" pitchFamily="18" charset="0"/>
                <a:ea typeface="Times New Roman" pitchFamily="18" charset="0"/>
                <a:cs typeface="Tahoma" pitchFamily="34" charset="0"/>
              </a:rPr>
              <a:t>Penyelenggaraan upaya penyelenggaraan ketentraman,  ketertiban dan kebersihan lingkungan hidup serta penerapan dan penegakkan peraturan perundang-undangan;</a:t>
            </a:r>
            <a:endParaRPr lang="en-US" sz="1600" dirty="0" smtClean="0">
              <a:solidFill>
                <a:schemeClr val="tx1"/>
              </a:solidFill>
              <a:latin typeface="Cambria" pitchFamily="18" charset="0"/>
              <a:cs typeface="Arial" pitchFamily="34" charset="0"/>
            </a:endParaRPr>
          </a:p>
          <a:p>
            <a:pPr marL="457200" lvl="0" indent="-342900" algn="just" defTabSz="914400" eaLnBrk="0" fontAlgn="base" hangingPunct="0">
              <a:spcBef>
                <a:spcPct val="0"/>
              </a:spcBef>
              <a:spcAft>
                <a:spcPct val="0"/>
              </a:spcAft>
              <a:buClrTx/>
              <a:buSzTx/>
              <a:buNone/>
              <a:tabLst>
                <a:tab pos="400050" algn="l"/>
              </a:tabLst>
            </a:pPr>
            <a:r>
              <a:rPr lang="sv-SE" sz="1600" dirty="0" smtClean="0">
                <a:solidFill>
                  <a:schemeClr val="tx1"/>
                </a:solidFill>
                <a:latin typeface="Cambria" pitchFamily="18" charset="0"/>
                <a:ea typeface="Times New Roman" pitchFamily="18" charset="0"/>
                <a:cs typeface="Tahoma" pitchFamily="34" charset="0"/>
              </a:rPr>
              <a:t>d.  Penyelenggaraan pelimpahan kewenangan Kepala Daerah untuk menangani sebagian urusan otonomi daerah di bidang kesatuan bangsa dan linmas, ketertiban, penerangan dan kebersihan lingkungan;</a:t>
            </a:r>
            <a:endParaRPr lang="en-US" sz="1600" dirty="0" smtClean="0">
              <a:solidFill>
                <a:schemeClr val="tx1"/>
              </a:solidFill>
              <a:latin typeface="Cambria" pitchFamily="18" charset="0"/>
              <a:cs typeface="Arial" pitchFamily="34" charset="0"/>
            </a:endParaRPr>
          </a:p>
          <a:p>
            <a:pPr marL="457200" lvl="0" indent="-342900" algn="just" defTabSz="914400" eaLnBrk="0" fontAlgn="base" hangingPunct="0">
              <a:spcBef>
                <a:spcPct val="0"/>
              </a:spcBef>
              <a:spcAft>
                <a:spcPct val="0"/>
              </a:spcAft>
              <a:buClrTx/>
              <a:buSzTx/>
              <a:buNone/>
              <a:tabLst>
                <a:tab pos="400050" algn="l"/>
              </a:tabLst>
            </a:pPr>
            <a:r>
              <a:rPr lang="en-US" sz="1600" dirty="0" smtClean="0">
                <a:solidFill>
                  <a:schemeClr val="tx1"/>
                </a:solidFill>
                <a:latin typeface="Cambria" pitchFamily="18" charset="0"/>
                <a:ea typeface="Times New Roman" pitchFamily="18" charset="0"/>
                <a:cs typeface="Tahoma" pitchFamily="34" charset="0"/>
              </a:rPr>
              <a:t>e.  </a:t>
            </a:r>
            <a:r>
              <a:rPr lang="en-US" sz="1600" dirty="0" err="1" smtClean="0">
                <a:solidFill>
                  <a:schemeClr val="tx1"/>
                </a:solidFill>
                <a:latin typeface="Cambria" pitchFamily="18" charset="0"/>
                <a:ea typeface="Times New Roman" pitchFamily="18" charset="0"/>
                <a:cs typeface="Tahoma" pitchFamily="34" charset="0"/>
              </a:rPr>
              <a:t>Pelaksanaan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tugas-tugas</a:t>
            </a:r>
            <a:r>
              <a:rPr lang="en-US" sz="1600" dirty="0" smtClean="0">
                <a:solidFill>
                  <a:schemeClr val="tx1"/>
                </a:solidFill>
                <a:latin typeface="Cambria" pitchFamily="18" charset="0"/>
                <a:ea typeface="Times New Roman" pitchFamily="18" charset="0"/>
                <a:cs typeface="Tahoma" pitchFamily="34" charset="0"/>
              </a:rPr>
              <a:t> lain yang </a:t>
            </a:r>
            <a:r>
              <a:rPr lang="en-US" sz="1600" dirty="0" err="1" smtClean="0">
                <a:solidFill>
                  <a:schemeClr val="tx1"/>
                </a:solidFill>
                <a:latin typeface="Cambria" pitchFamily="18" charset="0"/>
                <a:ea typeface="Times New Roman" pitchFamily="18" charset="0"/>
                <a:cs typeface="Tahoma" pitchFamily="34" charset="0"/>
              </a:rPr>
              <a:t>diberikan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oleh</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lurah</a:t>
            </a:r>
            <a:r>
              <a:rPr lang="en-US" sz="1600" dirty="0" smtClean="0">
                <a:solidFill>
                  <a:schemeClr val="tx1"/>
                </a:solidFill>
                <a:latin typeface="Cambria" pitchFamily="18" charset="0"/>
                <a:ea typeface="Times New Roman" pitchFamily="18" charset="0"/>
                <a:cs typeface="Tahoma" pitchFamily="34" charset="0"/>
              </a:rPr>
              <a:t> yang </a:t>
            </a:r>
            <a:r>
              <a:rPr lang="en-US" sz="1600" dirty="0" err="1" smtClean="0">
                <a:solidFill>
                  <a:schemeClr val="tx1"/>
                </a:solidFill>
                <a:latin typeface="Cambria" pitchFamily="18" charset="0"/>
                <a:ea typeface="Times New Roman" pitchFamily="18" charset="0"/>
                <a:cs typeface="Tahoma" pitchFamily="34" charset="0"/>
              </a:rPr>
              <a:t>sesuai</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tugas</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pokok</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dan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fungsinya</a:t>
            </a:r>
            <a:r>
              <a:rPr lang="en-US" sz="1600" dirty="0" smtClean="0">
                <a:solidFill>
                  <a:schemeClr val="tx1"/>
                </a:solidFill>
                <a:latin typeface="Maiandra GD" pitchFamily="34" charset="0"/>
                <a:ea typeface="Times New Roman" pitchFamily="18" charset="0"/>
                <a:cs typeface="Tahoma" pitchFamily="34" charset="0"/>
              </a:rPr>
              <a:t>.</a:t>
            </a:r>
          </a:p>
          <a:p>
            <a:pPr marL="282251" indent="-282251" algn="just" defTabSz="903203" eaLnBrk="0" fontAlgn="base" hangingPunct="0">
              <a:spcBef>
                <a:spcPct val="0"/>
              </a:spcBef>
              <a:spcAft>
                <a:spcPct val="0"/>
              </a:spcAft>
            </a:pPr>
            <a:endParaRPr lang="en-US" sz="1600" dirty="0" smtClean="0">
              <a:latin typeface="Cambria" pitchFamily="18" charset="0"/>
              <a:ea typeface="Times New Roman" pitchFamily="18" charset="0"/>
              <a:cs typeface="Tahoma" pitchFamily="34" charset="0"/>
            </a:endParaRPr>
          </a:p>
          <a:p>
            <a:pPr marL="282251" indent="-282251" algn="just" defTabSz="903203" eaLnBrk="0" fontAlgn="base" hangingPunct="0">
              <a:lnSpc>
                <a:spcPct val="200000"/>
              </a:lnSpc>
              <a:spcBef>
                <a:spcPct val="0"/>
              </a:spcBef>
              <a:spcAft>
                <a:spcPct val="0"/>
              </a:spcAft>
              <a:tabLst>
                <a:tab pos="564501" algn="l"/>
              </a:tabLst>
            </a:pPr>
            <a:r>
              <a:rPr lang="fi-FI" sz="1600" b="1" dirty="0" smtClean="0">
                <a:latin typeface="Cambria" pitchFamily="18" charset="0"/>
                <a:ea typeface="Times New Roman" pitchFamily="18" charset="0"/>
                <a:cs typeface="Tahoma" pitchFamily="34" charset="0"/>
              </a:rPr>
              <a:t>(4) Seksi Ekonomi dan Pembangunan</a:t>
            </a:r>
          </a:p>
          <a:p>
            <a:pPr algn="just" defTabSz="903203" eaLnBrk="0" fontAlgn="base" hangingPunct="0">
              <a:spcBef>
                <a:spcPct val="0"/>
              </a:spcBef>
              <a:spcAft>
                <a:spcPct val="0"/>
              </a:spcAft>
            </a:pPr>
            <a:r>
              <a:rPr lang="fi-FI" sz="1600" dirty="0" smtClean="0">
                <a:latin typeface="Cambria" pitchFamily="18" charset="0"/>
                <a:ea typeface="Times New Roman" pitchFamily="18" charset="0"/>
                <a:cs typeface="Tahoma" pitchFamily="34" charset="0"/>
              </a:rPr>
              <a:t>	Mempunyai tugas pokok melaksanakan penyelenggaraan penyiapan bahan perumusan kebijakan, pelaksanaan, evaluasi, dan pelaporan urusan ekonomi dan pembangunan.</a:t>
            </a:r>
            <a:endParaRPr lang="en-US" sz="1600" dirty="0" smtClean="0">
              <a:latin typeface="Cambria" pitchFamily="18" charset="0"/>
              <a:cs typeface="Arial" pitchFamily="34" charset="0"/>
            </a:endParaRPr>
          </a:p>
          <a:p>
            <a:pPr algn="just" defTabSz="903203" eaLnBrk="0" fontAlgn="base" hangingPunct="0">
              <a:spcBef>
                <a:spcPct val="0"/>
              </a:spcBef>
              <a:spcAft>
                <a:spcPct val="0"/>
              </a:spcAft>
            </a:pPr>
            <a:r>
              <a:rPr lang="en-US" sz="1600" dirty="0" err="1" smtClean="0">
                <a:latin typeface="Cambria" pitchFamily="18" charset="0"/>
                <a:ea typeface="Times New Roman" pitchFamily="18" charset="0"/>
                <a:cs typeface="Tahoma" pitchFamily="34" charset="0"/>
              </a:rPr>
              <a:t>Untuk</a:t>
            </a:r>
            <a:r>
              <a:rPr lang="en-US" sz="1600" dirty="0" smtClean="0">
                <a:latin typeface="Cambria" pitchFamily="18" charset="0"/>
                <a:ea typeface="Times New Roman" pitchFamily="18" charset="0"/>
                <a:cs typeface="Tahoma" pitchFamily="34" charset="0"/>
              </a:rPr>
              <a:t> </a:t>
            </a:r>
            <a:r>
              <a:rPr lang="en-US" sz="1600" dirty="0" err="1" smtClean="0">
                <a:latin typeface="Cambria" pitchFamily="18" charset="0"/>
                <a:ea typeface="Times New Roman" pitchFamily="18" charset="0"/>
                <a:cs typeface="Tahoma" pitchFamily="34" charset="0"/>
              </a:rPr>
              <a:t>melaksanakan</a:t>
            </a:r>
            <a:r>
              <a:rPr lang="en-US" sz="1600" dirty="0" smtClean="0">
                <a:latin typeface="Cambria" pitchFamily="18" charset="0"/>
                <a:ea typeface="Times New Roman" pitchFamily="18" charset="0"/>
                <a:cs typeface="Tahoma" pitchFamily="34" charset="0"/>
              </a:rPr>
              <a:t> </a:t>
            </a:r>
            <a:r>
              <a:rPr lang="en-US" sz="1600" dirty="0" err="1" smtClean="0">
                <a:latin typeface="Cambria" pitchFamily="18" charset="0"/>
                <a:ea typeface="Times New Roman" pitchFamily="18" charset="0"/>
                <a:cs typeface="Tahoma" pitchFamily="34" charset="0"/>
              </a:rPr>
              <a:t>tugas</a:t>
            </a:r>
            <a:r>
              <a:rPr lang="en-US" sz="1600" dirty="0" smtClean="0">
                <a:latin typeface="Cambria" pitchFamily="18" charset="0"/>
                <a:ea typeface="Times New Roman" pitchFamily="18" charset="0"/>
                <a:cs typeface="Tahoma" pitchFamily="34" charset="0"/>
              </a:rPr>
              <a:t> </a:t>
            </a:r>
            <a:r>
              <a:rPr lang="en-US" sz="1600" dirty="0" err="1" smtClean="0">
                <a:latin typeface="Cambria" pitchFamily="18" charset="0"/>
                <a:ea typeface="Times New Roman" pitchFamily="18" charset="0"/>
                <a:cs typeface="Tahoma" pitchFamily="34" charset="0"/>
              </a:rPr>
              <a:t>tersebut</a:t>
            </a:r>
            <a:r>
              <a:rPr lang="en-US" sz="1600" dirty="0" smtClean="0">
                <a:latin typeface="Cambria" pitchFamily="18" charset="0"/>
                <a:ea typeface="Times New Roman" pitchFamily="18" charset="0"/>
                <a:cs typeface="Tahoma" pitchFamily="34" charset="0"/>
              </a:rPr>
              <a:t>, </a:t>
            </a:r>
            <a:r>
              <a:rPr lang="fi-FI" sz="1600" dirty="0" smtClean="0">
                <a:latin typeface="Cambria" pitchFamily="18" charset="0"/>
                <a:ea typeface="Times New Roman" pitchFamily="18" charset="0"/>
                <a:cs typeface="Tahoma" pitchFamily="34" charset="0"/>
              </a:rPr>
              <a:t>Seksi Ekonomi dan Pembangunan </a:t>
            </a:r>
            <a:r>
              <a:rPr lang="en-US" sz="1600" dirty="0" err="1" smtClean="0">
                <a:latin typeface="Cambria" pitchFamily="18" charset="0"/>
                <a:ea typeface="Times New Roman" pitchFamily="18" charset="0"/>
                <a:cs typeface="Tahoma" pitchFamily="34" charset="0"/>
              </a:rPr>
              <a:t>mempunyai</a:t>
            </a:r>
            <a:r>
              <a:rPr lang="en-US" sz="1600" dirty="0" smtClean="0">
                <a:latin typeface="Cambria" pitchFamily="18" charset="0"/>
                <a:ea typeface="Times New Roman" pitchFamily="18" charset="0"/>
                <a:cs typeface="Tahoma" pitchFamily="34" charset="0"/>
              </a:rPr>
              <a:t> </a:t>
            </a:r>
            <a:r>
              <a:rPr lang="en-US" sz="1600" dirty="0" err="1" smtClean="0">
                <a:latin typeface="Cambria" pitchFamily="18" charset="0"/>
                <a:ea typeface="Times New Roman" pitchFamily="18" charset="0"/>
                <a:cs typeface="Tahoma" pitchFamily="34" charset="0"/>
              </a:rPr>
              <a:t>fungsi</a:t>
            </a:r>
            <a:r>
              <a:rPr lang="en-US" sz="1600" dirty="0" smtClean="0">
                <a:latin typeface="Cambria" pitchFamily="18" charset="0"/>
                <a:ea typeface="Times New Roman" pitchFamily="18" charset="0"/>
                <a:cs typeface="Tahoma" pitchFamily="34" charset="0"/>
              </a:rPr>
              <a:t> : </a:t>
            </a:r>
            <a:endParaRPr lang="en-US" sz="1600" dirty="0" smtClean="0">
              <a:latin typeface="Cambria" pitchFamily="18" charset="0"/>
              <a:cs typeface="Arial" pitchFamily="34" charset="0"/>
            </a:endParaRPr>
          </a:p>
          <a:p>
            <a:pPr marL="514350" lvl="0" indent="-228600" algn="just" defTabSz="914400" eaLnBrk="0" fontAlgn="base" hangingPunct="0">
              <a:spcBef>
                <a:spcPct val="0"/>
              </a:spcBef>
              <a:spcAft>
                <a:spcPct val="0"/>
              </a:spcAft>
              <a:buClrTx/>
              <a:buSzTx/>
              <a:buFont typeface="+mj-lt"/>
              <a:buAutoNum type="alphaLcPeriod"/>
            </a:pPr>
            <a:r>
              <a:rPr lang="en-US" sz="1600" dirty="0" err="1" smtClean="0">
                <a:solidFill>
                  <a:schemeClr val="tx1"/>
                </a:solidFill>
                <a:latin typeface="Cambria" pitchFamily="18" charset="0"/>
                <a:ea typeface="Times New Roman" pitchFamily="18" charset="0"/>
                <a:cs typeface="Tahoma" pitchFamily="34" charset="0"/>
              </a:rPr>
              <a:t>Pengumpulan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dan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pengolahan</a:t>
            </a:r>
            <a:r>
              <a:rPr lang="en-US" sz="1600" dirty="0" smtClean="0">
                <a:solidFill>
                  <a:schemeClr val="tx1"/>
                </a:solidFill>
                <a:latin typeface="Cambria" pitchFamily="18" charset="0"/>
                <a:ea typeface="Times New Roman" pitchFamily="18" charset="0"/>
                <a:cs typeface="Tahoma" pitchFamily="34" charset="0"/>
              </a:rPr>
              <a:t> data/</a:t>
            </a:r>
            <a:r>
              <a:rPr lang="en-US" sz="1600" dirty="0" err="1" smtClean="0">
                <a:solidFill>
                  <a:schemeClr val="tx1"/>
                </a:solidFill>
                <a:latin typeface="Cambria" pitchFamily="18" charset="0"/>
                <a:ea typeface="Times New Roman" pitchFamily="18" charset="0"/>
                <a:cs typeface="Tahoma" pitchFamily="34" charset="0"/>
              </a:rPr>
              <a:t>informasi</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urusan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ekonomi</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dan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pembangunan</a:t>
            </a:r>
            <a:r>
              <a:rPr lang="en-US" sz="1600" dirty="0" smtClean="0">
                <a:solidFill>
                  <a:schemeClr val="tx1"/>
                </a:solidFill>
                <a:latin typeface="Cambria" pitchFamily="18" charset="0"/>
                <a:ea typeface="Times New Roman" pitchFamily="18" charset="0"/>
                <a:cs typeface="Tahoma" pitchFamily="34" charset="0"/>
              </a:rPr>
              <a:t>;</a:t>
            </a:r>
            <a:endParaRPr lang="en-US" sz="1600" dirty="0" smtClean="0">
              <a:solidFill>
                <a:schemeClr val="tx1"/>
              </a:solidFill>
              <a:latin typeface="Cambria" pitchFamily="18" charset="0"/>
              <a:cs typeface="Arial" pitchFamily="34" charset="0"/>
            </a:endParaRPr>
          </a:p>
          <a:p>
            <a:pPr marL="514350" lvl="0" indent="-228600" algn="just" defTabSz="914400" eaLnBrk="0" fontAlgn="base" hangingPunct="0">
              <a:spcBef>
                <a:spcPct val="0"/>
              </a:spcBef>
              <a:spcAft>
                <a:spcPct val="0"/>
              </a:spcAft>
              <a:buClrTx/>
              <a:buSzTx/>
              <a:buFont typeface="+mj-lt"/>
              <a:buAutoNum type="alphaLcPeriod"/>
            </a:pPr>
            <a:r>
              <a:rPr lang="en-US" sz="1600" dirty="0" err="1" smtClean="0">
                <a:solidFill>
                  <a:schemeClr val="tx1"/>
                </a:solidFill>
                <a:latin typeface="Cambria" pitchFamily="18" charset="0"/>
                <a:ea typeface="Times New Roman" pitchFamily="18" charset="0"/>
                <a:cs typeface="Tahoma" pitchFamily="34" charset="0"/>
              </a:rPr>
              <a:t>Penyelenggaraan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penyusunan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konsep</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kebijakan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teknis</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urusan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ekonomi</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dan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pembangunan</a:t>
            </a:r>
            <a:r>
              <a:rPr lang="en-US" sz="1600" dirty="0" smtClean="0">
                <a:solidFill>
                  <a:schemeClr val="tx1"/>
                </a:solidFill>
                <a:latin typeface="Cambria" pitchFamily="18" charset="0"/>
                <a:ea typeface="Times New Roman" pitchFamily="18" charset="0"/>
                <a:cs typeface="Tahoma" pitchFamily="34" charset="0"/>
              </a:rPr>
              <a:t>;</a:t>
            </a:r>
            <a:endParaRPr lang="en-US" sz="1600" dirty="0" smtClean="0">
              <a:solidFill>
                <a:schemeClr val="tx1"/>
              </a:solidFill>
              <a:latin typeface="Cambria" pitchFamily="18" charset="0"/>
              <a:cs typeface="Arial" pitchFamily="34" charset="0"/>
            </a:endParaRPr>
          </a:p>
          <a:p>
            <a:pPr marL="514350" lvl="0" indent="-228600" algn="just" defTabSz="914400" eaLnBrk="0" fontAlgn="base" hangingPunct="0">
              <a:spcBef>
                <a:spcPct val="0"/>
              </a:spcBef>
              <a:spcAft>
                <a:spcPct val="0"/>
              </a:spcAft>
              <a:buClrTx/>
              <a:buSzTx/>
              <a:buFont typeface="+mj-lt"/>
              <a:buAutoNum type="alphaLcPeriod"/>
            </a:pPr>
            <a:r>
              <a:rPr lang="en-US" sz="1600" dirty="0" err="1" smtClean="0">
                <a:solidFill>
                  <a:schemeClr val="tx1"/>
                </a:solidFill>
                <a:latin typeface="Cambria" pitchFamily="18" charset="0"/>
                <a:ea typeface="Times New Roman" pitchFamily="18" charset="0"/>
                <a:cs typeface="Tahoma" pitchFamily="34" charset="0"/>
              </a:rPr>
              <a:t>Penyelenggaraan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pemeliharaan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prasarana</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dan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fasilitas</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pelayanan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umum</a:t>
            </a:r>
            <a:r>
              <a:rPr lang="en-US" sz="1600" dirty="0" smtClean="0">
                <a:solidFill>
                  <a:schemeClr val="tx1"/>
                </a:solidFill>
                <a:latin typeface="Cambria" pitchFamily="18" charset="0"/>
                <a:ea typeface="Times New Roman" pitchFamily="18" charset="0"/>
                <a:cs typeface="Tahoma" pitchFamily="34" charset="0"/>
              </a:rPr>
              <a:t>;</a:t>
            </a:r>
            <a:endParaRPr lang="en-US" sz="1600" dirty="0" smtClean="0">
              <a:solidFill>
                <a:schemeClr val="tx1"/>
              </a:solidFill>
              <a:latin typeface="Cambria" pitchFamily="18" charset="0"/>
              <a:cs typeface="Arial" pitchFamily="34" charset="0"/>
            </a:endParaRPr>
          </a:p>
          <a:p>
            <a:pPr marL="514350" lvl="0" indent="-228600" algn="just" defTabSz="914400" eaLnBrk="0" fontAlgn="base" hangingPunct="0">
              <a:spcBef>
                <a:spcPct val="0"/>
              </a:spcBef>
              <a:spcAft>
                <a:spcPct val="0"/>
              </a:spcAft>
              <a:buClrTx/>
              <a:buSzTx/>
              <a:buFont typeface="+mj-lt"/>
              <a:buAutoNum type="alphaLcPeriod"/>
            </a:pPr>
            <a:r>
              <a:rPr lang="en-US" sz="1600" dirty="0" err="1" smtClean="0">
                <a:solidFill>
                  <a:schemeClr val="tx1"/>
                </a:solidFill>
                <a:latin typeface="Cambria" pitchFamily="18" charset="0"/>
                <a:ea typeface="Times New Roman" pitchFamily="18" charset="0"/>
                <a:cs typeface="Tahoma" pitchFamily="34" charset="0"/>
              </a:rPr>
              <a:t>Penyelenggaraan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pelimpahan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kewenangan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Kepala</a:t>
            </a:r>
            <a:r>
              <a:rPr lang="en-US" sz="1600" dirty="0" smtClean="0">
                <a:solidFill>
                  <a:schemeClr val="tx1"/>
                </a:solidFill>
                <a:latin typeface="Cambria" pitchFamily="18" charset="0"/>
                <a:ea typeface="Times New Roman" pitchFamily="18" charset="0"/>
                <a:cs typeface="Tahoma" pitchFamily="34" charset="0"/>
              </a:rPr>
              <a:t> Daerah </a:t>
            </a:r>
            <a:r>
              <a:rPr lang="en-US" sz="1600" dirty="0" err="1" smtClean="0">
                <a:solidFill>
                  <a:schemeClr val="tx1"/>
                </a:solidFill>
                <a:latin typeface="Cambria" pitchFamily="18" charset="0"/>
                <a:ea typeface="Times New Roman" pitchFamily="18" charset="0"/>
                <a:cs typeface="Tahoma" pitchFamily="34" charset="0"/>
              </a:rPr>
              <a:t>untuk</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menangani</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sebagian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urusan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otonomi</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daerah</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di</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bidang</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perindustrian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perdagangan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koperasi</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penanaman</a:t>
            </a:r>
            <a:r>
              <a:rPr lang="en-US" sz="1600" dirty="0" smtClean="0">
                <a:solidFill>
                  <a:schemeClr val="tx1"/>
                </a:solidFill>
                <a:latin typeface="Cambria" pitchFamily="18" charset="0"/>
                <a:ea typeface="Times New Roman" pitchFamily="18" charset="0"/>
                <a:cs typeface="Tahoma" pitchFamily="34" charset="0"/>
              </a:rPr>
              <a:t> modal, </a:t>
            </a:r>
            <a:r>
              <a:rPr lang="en-US" sz="1600" dirty="0" err="1" smtClean="0">
                <a:solidFill>
                  <a:schemeClr val="tx1"/>
                </a:solidFill>
                <a:latin typeface="Cambria" pitchFamily="18" charset="0"/>
                <a:ea typeface="Times New Roman" pitchFamily="18" charset="0"/>
                <a:cs typeface="Tahoma" pitchFamily="34" charset="0"/>
              </a:rPr>
              <a:t>pekerjaan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umum</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pertambangan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pertanian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perkebunan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kehutanan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perikanan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dan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kelautan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pariwisata</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tata</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ruang</a:t>
            </a:r>
            <a:r>
              <a:rPr lang="en-US" sz="1600" dirty="0" smtClean="0">
                <a:solidFill>
                  <a:schemeClr val="tx1"/>
                </a:solidFill>
                <a:latin typeface="Cambria" pitchFamily="18" charset="0"/>
                <a:ea typeface="Times New Roman" pitchFamily="18" charset="0"/>
                <a:cs typeface="Tahoma" pitchFamily="34" charset="0"/>
              </a:rPr>
              <a:t>;</a:t>
            </a:r>
            <a:endParaRPr lang="en-US" sz="1600" dirty="0" smtClean="0">
              <a:solidFill>
                <a:schemeClr val="tx1"/>
              </a:solidFill>
              <a:latin typeface="Cambria" pitchFamily="18" charset="0"/>
              <a:cs typeface="Arial" pitchFamily="34" charset="0"/>
            </a:endParaRPr>
          </a:p>
          <a:p>
            <a:pPr marL="514350" lvl="0" indent="-228600" algn="just" defTabSz="914400" eaLnBrk="0" fontAlgn="base" hangingPunct="0">
              <a:spcBef>
                <a:spcPct val="0"/>
              </a:spcBef>
              <a:spcAft>
                <a:spcPct val="0"/>
              </a:spcAft>
              <a:buClrTx/>
              <a:buSzTx/>
              <a:buFont typeface="+mj-lt"/>
              <a:buAutoNum type="alphaLcPeriod"/>
            </a:pPr>
            <a:r>
              <a:rPr lang="en-US" sz="1600" dirty="0" err="1" smtClean="0">
                <a:solidFill>
                  <a:schemeClr val="tx1"/>
                </a:solidFill>
                <a:latin typeface="Cambria" pitchFamily="18" charset="0"/>
                <a:ea typeface="Times New Roman" pitchFamily="18" charset="0"/>
                <a:cs typeface="Tahoma" pitchFamily="34" charset="0"/>
              </a:rPr>
              <a:t>Pelaksanaan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tugas-tugas</a:t>
            </a:r>
            <a:r>
              <a:rPr lang="en-US" sz="1600" dirty="0" smtClean="0">
                <a:solidFill>
                  <a:schemeClr val="tx1"/>
                </a:solidFill>
                <a:latin typeface="Cambria" pitchFamily="18" charset="0"/>
                <a:ea typeface="Times New Roman" pitchFamily="18" charset="0"/>
                <a:cs typeface="Tahoma" pitchFamily="34" charset="0"/>
              </a:rPr>
              <a:t> lain yang </a:t>
            </a:r>
            <a:r>
              <a:rPr lang="en-US" sz="1600" dirty="0" err="1" smtClean="0">
                <a:solidFill>
                  <a:schemeClr val="tx1"/>
                </a:solidFill>
                <a:latin typeface="Cambria" pitchFamily="18" charset="0"/>
                <a:ea typeface="Times New Roman" pitchFamily="18" charset="0"/>
                <a:cs typeface="Tahoma" pitchFamily="34" charset="0"/>
              </a:rPr>
              <a:t>diberikan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oleh</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lurah</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sesuai</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tugas</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pokok</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dan</a:t>
            </a:r>
            <a:r>
              <a:rPr lang="en-US" sz="1600" dirty="0" smtClean="0">
                <a:solidFill>
                  <a:schemeClr val="tx1"/>
                </a:solidFill>
                <a:latin typeface="Cambria" pitchFamily="18" charset="0"/>
                <a:ea typeface="Times New Roman" pitchFamily="18" charset="0"/>
                <a:cs typeface="Tahoma" pitchFamily="34" charset="0"/>
              </a:rPr>
              <a:t> </a:t>
            </a:r>
            <a:r>
              <a:rPr lang="en-US" sz="1600" dirty="0" err="1" smtClean="0">
                <a:solidFill>
                  <a:schemeClr val="tx1"/>
                </a:solidFill>
                <a:latin typeface="Cambria" pitchFamily="18" charset="0"/>
                <a:ea typeface="Times New Roman" pitchFamily="18" charset="0"/>
                <a:cs typeface="Tahoma" pitchFamily="34" charset="0"/>
              </a:rPr>
              <a:t>fungsinya</a:t>
            </a:r>
            <a:r>
              <a:rPr lang="en-US" sz="1600" dirty="0" smtClean="0">
                <a:solidFill>
                  <a:schemeClr val="tx1"/>
                </a:solidFill>
                <a:latin typeface="Cambria" pitchFamily="18" charset="0"/>
                <a:ea typeface="Times New Roman" pitchFamily="18" charset="0"/>
                <a:cs typeface="Tahoma" pitchFamily="34" charset="0"/>
              </a:rPr>
              <a:t>.</a:t>
            </a:r>
            <a:endParaRPr lang="en-US" sz="1600" dirty="0" smtClean="0">
              <a:solidFill>
                <a:schemeClr val="tx1"/>
              </a:solidFill>
              <a:latin typeface="Cambria" pitchFamily="18" charset="0"/>
              <a:cs typeface="Arial" pitchFamily="34" charset="0"/>
            </a:endParaRPr>
          </a:p>
          <a:p>
            <a:pPr marL="238125" indent="-225425" algn="just" defTabSz="903203" eaLnBrk="0" fontAlgn="base" hangingPunct="0">
              <a:spcBef>
                <a:spcPct val="0"/>
              </a:spcBef>
              <a:spcAft>
                <a:spcPct val="0"/>
              </a:spcAft>
              <a:buFont typeface="+mj-lt"/>
              <a:buAutoNum type="alphaLcPeriod"/>
            </a:pPr>
            <a:endParaRPr lang="en-US" sz="1600" dirty="0" smtClean="0">
              <a:latin typeface="Cambria" pitchFamily="18" charset="0"/>
              <a:cs typeface="Arial" pitchFamily="34" charset="0"/>
            </a:endParaRP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22</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0"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41290025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1295400" y="609600"/>
            <a:ext cx="5486400" cy="96012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465138" indent="-465138" algn="just">
              <a:lnSpc>
                <a:spcPct val="160000"/>
              </a:lnSpc>
              <a:spcBef>
                <a:spcPts val="0"/>
              </a:spcBef>
              <a:buNone/>
              <a:tabLst>
                <a:tab pos="465138" algn="l"/>
              </a:tabLst>
            </a:pPr>
            <a:r>
              <a:rPr lang="fi-FI" sz="1700" b="1" dirty="0" smtClean="0">
                <a:latin typeface="Maiandra GD" pitchFamily="34" charset="0"/>
              </a:rPr>
              <a:t>(5)	</a:t>
            </a:r>
            <a:r>
              <a:rPr lang="fi-FI" sz="1700" b="1" dirty="0" smtClean="0">
                <a:latin typeface="Cambria" pitchFamily="18" charset="0"/>
              </a:rPr>
              <a:t>Seksi Pemberdayaan Masyarakat dan Kesejateraan Sosial.</a:t>
            </a:r>
          </a:p>
          <a:p>
            <a:pPr marL="3175" indent="461963" algn="just">
              <a:lnSpc>
                <a:spcPct val="150000"/>
              </a:lnSpc>
              <a:spcBef>
                <a:spcPts val="0"/>
              </a:spcBef>
              <a:buNone/>
            </a:pPr>
            <a:r>
              <a:rPr lang="fi-FI" sz="1700" dirty="0" smtClean="0">
                <a:latin typeface="Cambria" pitchFamily="18" charset="0"/>
              </a:rPr>
              <a:t>Mempunyai tugas pokok melaksanakan penyelenggaraan penyiapan bahan perumusan kebijakan, pelaksanaan, evaluasi, dan pelaporan urusan sosial dan kemasyarakatan.</a:t>
            </a:r>
            <a:endParaRPr lang="en-US" sz="1700" dirty="0" smtClean="0">
              <a:latin typeface="Cambria" pitchFamily="18" charset="0"/>
            </a:endParaRPr>
          </a:p>
          <a:p>
            <a:pPr marL="3175" indent="-3175" algn="just">
              <a:lnSpc>
                <a:spcPct val="150000"/>
              </a:lnSpc>
              <a:spcBef>
                <a:spcPts val="0"/>
              </a:spcBef>
              <a:buNone/>
            </a:pPr>
            <a:r>
              <a:rPr lang="en-US" sz="1700" dirty="0" smtClean="0">
                <a:latin typeface="Cambria" pitchFamily="18" charset="0"/>
              </a:rPr>
              <a:t>    	 </a:t>
            </a:r>
            <a:r>
              <a:rPr lang="en-US" sz="1700" dirty="0" err="1" smtClean="0">
                <a:latin typeface="Cambria" pitchFamily="18" charset="0"/>
              </a:rPr>
              <a:t>Untuk</a:t>
            </a:r>
            <a:r>
              <a:rPr lang="en-US" sz="1700" dirty="0" smtClean="0">
                <a:latin typeface="Cambria" pitchFamily="18" charset="0"/>
              </a:rPr>
              <a:t> </a:t>
            </a:r>
            <a:r>
              <a:rPr lang="en-US" sz="1700" dirty="0" err="1" smtClean="0">
                <a:latin typeface="Cambria" pitchFamily="18" charset="0"/>
              </a:rPr>
              <a:t>melaksanakan</a:t>
            </a:r>
            <a:r>
              <a:rPr lang="en-US" sz="1700" dirty="0" smtClean="0">
                <a:latin typeface="Cambria" pitchFamily="18" charset="0"/>
              </a:rPr>
              <a:t> </a:t>
            </a:r>
            <a:r>
              <a:rPr lang="en-US" sz="1700" dirty="0" err="1" smtClean="0">
                <a:latin typeface="Cambria" pitchFamily="18" charset="0"/>
              </a:rPr>
              <a:t>tugas</a:t>
            </a:r>
            <a:r>
              <a:rPr lang="en-US" sz="1700" dirty="0" smtClean="0">
                <a:latin typeface="Cambria" pitchFamily="18" charset="0"/>
              </a:rPr>
              <a:t> </a:t>
            </a:r>
            <a:r>
              <a:rPr lang="en-US" sz="1700" dirty="0" err="1" smtClean="0">
                <a:latin typeface="Cambria" pitchFamily="18" charset="0"/>
              </a:rPr>
              <a:t>tersebut</a:t>
            </a:r>
            <a:r>
              <a:rPr lang="en-US" sz="1700" dirty="0" smtClean="0">
                <a:latin typeface="Cambria" pitchFamily="18" charset="0"/>
              </a:rPr>
              <a:t>, </a:t>
            </a:r>
            <a:r>
              <a:rPr lang="fi-FI" sz="1700" dirty="0" smtClean="0">
                <a:latin typeface="Cambria" pitchFamily="18" charset="0"/>
              </a:rPr>
              <a:t>Seksi Sosial dan Kemasyarakatan </a:t>
            </a:r>
            <a:r>
              <a:rPr lang="en-US" sz="1700" dirty="0" err="1" smtClean="0">
                <a:latin typeface="Cambria" pitchFamily="18" charset="0"/>
              </a:rPr>
              <a:t>mempunyai</a:t>
            </a:r>
            <a:r>
              <a:rPr lang="en-US" sz="1700" dirty="0" smtClean="0">
                <a:latin typeface="Cambria" pitchFamily="18" charset="0"/>
              </a:rPr>
              <a:t> </a:t>
            </a:r>
            <a:r>
              <a:rPr lang="en-US" sz="1700" dirty="0" err="1" smtClean="0">
                <a:latin typeface="Cambria" pitchFamily="18" charset="0"/>
              </a:rPr>
              <a:t>fungsi</a:t>
            </a:r>
            <a:r>
              <a:rPr lang="en-US" sz="1700" dirty="0" smtClean="0">
                <a:latin typeface="Cambria" pitchFamily="18" charset="0"/>
              </a:rPr>
              <a:t> : </a:t>
            </a:r>
          </a:p>
          <a:p>
            <a:pPr marL="514350" lvl="0" indent="-228600" algn="just">
              <a:lnSpc>
                <a:spcPct val="150000"/>
              </a:lnSpc>
              <a:buFont typeface="+mj-lt"/>
              <a:buAutoNum type="alphaLcPeriod"/>
            </a:pPr>
            <a:r>
              <a:rPr lang="es-ES" sz="1800" dirty="0" err="1" smtClean="0">
                <a:latin typeface="Cambria" pitchFamily="18" charset="0"/>
              </a:rPr>
              <a:t>Pengumpulan</a:t>
            </a:r>
            <a:r>
              <a:rPr lang="es-ES" sz="1800" dirty="0" smtClean="0">
                <a:latin typeface="Cambria" pitchFamily="18" charset="0"/>
              </a:rPr>
              <a:t> dan </a:t>
            </a:r>
            <a:r>
              <a:rPr lang="es-ES" sz="1800" dirty="0" err="1" smtClean="0">
                <a:latin typeface="Cambria" pitchFamily="18" charset="0"/>
              </a:rPr>
              <a:t>pengolahan</a:t>
            </a:r>
            <a:r>
              <a:rPr lang="es-ES" sz="1800" dirty="0" smtClean="0">
                <a:latin typeface="Cambria" pitchFamily="18" charset="0"/>
              </a:rPr>
              <a:t> data/</a:t>
            </a:r>
            <a:r>
              <a:rPr lang="es-ES" sz="1800" dirty="0" err="1" smtClean="0">
                <a:latin typeface="Cambria" pitchFamily="18" charset="0"/>
              </a:rPr>
              <a:t>informasi</a:t>
            </a:r>
            <a:r>
              <a:rPr lang="es-ES" sz="1800" dirty="0" smtClean="0">
                <a:latin typeface="Cambria" pitchFamily="18" charset="0"/>
              </a:rPr>
              <a:t> </a:t>
            </a:r>
            <a:r>
              <a:rPr lang="es-ES" sz="1800" dirty="0" err="1" smtClean="0">
                <a:latin typeface="Cambria" pitchFamily="18" charset="0"/>
              </a:rPr>
              <a:t>urusan</a:t>
            </a:r>
            <a:r>
              <a:rPr lang="es-ES" sz="1800" dirty="0" smtClean="0">
                <a:latin typeface="Cambria" pitchFamily="18" charset="0"/>
              </a:rPr>
              <a:t> </a:t>
            </a:r>
            <a:r>
              <a:rPr lang="es-ES" sz="1800" dirty="0" err="1" smtClean="0">
                <a:latin typeface="Cambria" pitchFamily="18" charset="0"/>
              </a:rPr>
              <a:t>sosial</a:t>
            </a:r>
            <a:r>
              <a:rPr lang="es-ES" sz="1800" dirty="0" smtClean="0">
                <a:latin typeface="Cambria" pitchFamily="18" charset="0"/>
              </a:rPr>
              <a:t> dan </a:t>
            </a:r>
            <a:r>
              <a:rPr lang="es-ES" sz="1800" dirty="0" err="1" smtClean="0">
                <a:latin typeface="Cambria" pitchFamily="18" charset="0"/>
              </a:rPr>
              <a:t>kemasyarakatan</a:t>
            </a:r>
            <a:r>
              <a:rPr lang="es-ES" sz="1800" dirty="0" smtClean="0">
                <a:latin typeface="Cambria" pitchFamily="18" charset="0"/>
              </a:rPr>
              <a:t>;</a:t>
            </a:r>
            <a:endParaRPr lang="en-US" sz="1800" dirty="0" smtClean="0">
              <a:latin typeface="Cambria" pitchFamily="18" charset="0"/>
            </a:endParaRPr>
          </a:p>
          <a:p>
            <a:pPr marL="514350" lvl="0" indent="-228600" algn="just">
              <a:lnSpc>
                <a:spcPct val="150000"/>
              </a:lnSpc>
              <a:buFont typeface="+mj-lt"/>
              <a:buAutoNum type="alphaLcPeriod"/>
            </a:pPr>
            <a:r>
              <a:rPr lang="fi-FI" sz="1800" dirty="0" smtClean="0">
                <a:latin typeface="Cambria" pitchFamily="18" charset="0"/>
              </a:rPr>
              <a:t>Penyelenggaraan penyusunan konsep kebijakan teknis urusan sosial dan kemasyarakatan;</a:t>
            </a:r>
            <a:endParaRPr lang="en-US" sz="1800" dirty="0" smtClean="0">
              <a:latin typeface="Cambria" pitchFamily="18" charset="0"/>
            </a:endParaRPr>
          </a:p>
          <a:p>
            <a:pPr marL="514350" lvl="0" indent="-228600" algn="just">
              <a:lnSpc>
                <a:spcPct val="150000"/>
              </a:lnSpc>
              <a:buFont typeface="+mj-lt"/>
              <a:buAutoNum type="alphaLcPeriod"/>
            </a:pPr>
            <a:r>
              <a:rPr lang="fi-FI" sz="1800" dirty="0" smtClean="0">
                <a:latin typeface="Cambria" pitchFamily="18" charset="0"/>
              </a:rPr>
              <a:t>Penyelenggaraan pelimpahan kewenangan Kepala Daerah untuk menangani sebagian urusan otonomi daerah di bidang pendidikan, kebudayaan, kesejahteraan sosial, keluarga berencana, kesehatan, kerukunan kehidupan beragama, pemberdayaan perempuan, ketenagakerjaan dan transmigrasi serta pemuda dan olahraga; Pelaksanaan tugas-tugas lain yang diberikan oleh lurah sesuai tugas pokok dan fungsinya.</a:t>
            </a:r>
            <a:endParaRPr lang="en-US" sz="1800" dirty="0" smtClean="0">
              <a:latin typeface="Cambria" pitchFamily="18" charset="0"/>
            </a:endParaRPr>
          </a:p>
        </p:txBody>
      </p:sp>
      <p:sp>
        <p:nvSpPr>
          <p:cNvPr id="6"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23</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8"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24</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0"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
        <p:nvSpPr>
          <p:cNvPr id="2" name="Rectangle 1"/>
          <p:cNvSpPr/>
          <p:nvPr/>
        </p:nvSpPr>
        <p:spPr>
          <a:xfrm>
            <a:off x="990600" y="762001"/>
            <a:ext cx="5638800" cy="5793894"/>
          </a:xfrm>
          <a:prstGeom prst="rect">
            <a:avLst/>
          </a:prstGeom>
        </p:spPr>
        <p:txBody>
          <a:bodyPr wrap="square">
            <a:spAutoFit/>
          </a:bodyPr>
          <a:lstStyle/>
          <a:p>
            <a:pPr indent="457200" algn="just">
              <a:lnSpc>
                <a:spcPct val="150000"/>
              </a:lnSpc>
            </a:pPr>
            <a:r>
              <a:rPr lang="en-US" dirty="0" smtClean="0"/>
              <a:t>Data </a:t>
            </a:r>
            <a:r>
              <a:rPr lang="en-US" dirty="0" err="1"/>
              <a:t>Catatan</a:t>
            </a:r>
            <a:r>
              <a:rPr lang="en-US" dirty="0"/>
              <a:t> </a:t>
            </a:r>
            <a:r>
              <a:rPr lang="en-US" dirty="0" err="1"/>
              <a:t>Sipil</a:t>
            </a:r>
            <a:r>
              <a:rPr lang="en-US" dirty="0"/>
              <a:t> </a:t>
            </a:r>
            <a:r>
              <a:rPr lang="en-US" dirty="0" err="1"/>
              <a:t>b</a:t>
            </a:r>
            <a:r>
              <a:rPr lang="en-US" dirty="0" err="1" smtClean="0"/>
              <a:t>ulan</a:t>
            </a:r>
            <a:r>
              <a:rPr lang="en-US" dirty="0" smtClean="0"/>
              <a:t> </a:t>
            </a:r>
            <a:r>
              <a:rPr lang="en-US" dirty="0" err="1"/>
              <a:t>Desember</a:t>
            </a:r>
            <a:r>
              <a:rPr lang="en-US" dirty="0"/>
              <a:t> 2021 </a:t>
            </a:r>
            <a:r>
              <a:rPr lang="en-US" dirty="0" err="1" smtClean="0"/>
              <a:t>penduduk</a:t>
            </a:r>
            <a:r>
              <a:rPr lang="en-US" dirty="0" smtClean="0"/>
              <a:t> </a:t>
            </a:r>
            <a:r>
              <a:rPr lang="en-US" dirty="0" err="1"/>
              <a:t>Kelurahan</a:t>
            </a:r>
            <a:r>
              <a:rPr lang="en-US" dirty="0"/>
              <a:t> </a:t>
            </a:r>
            <a:r>
              <a:rPr lang="en-US" dirty="0" err="1"/>
              <a:t>Palupi</a:t>
            </a:r>
            <a:r>
              <a:rPr lang="en-US" dirty="0"/>
              <a:t> </a:t>
            </a:r>
            <a:r>
              <a:rPr lang="en-US" dirty="0" err="1"/>
              <a:t>telah</a:t>
            </a:r>
            <a:r>
              <a:rPr lang="en-US" dirty="0"/>
              <a:t> </a:t>
            </a:r>
            <a:r>
              <a:rPr lang="en-US" dirty="0" err="1"/>
              <a:t>mencapai</a:t>
            </a:r>
            <a:r>
              <a:rPr lang="en-US" dirty="0"/>
              <a:t>  3.062 </a:t>
            </a:r>
            <a:r>
              <a:rPr lang="en-US" dirty="0" err="1" smtClean="0"/>
              <a:t>Kepala</a:t>
            </a:r>
            <a:r>
              <a:rPr lang="en-US" dirty="0" smtClean="0"/>
              <a:t> </a:t>
            </a:r>
            <a:r>
              <a:rPr lang="en-US" dirty="0" err="1"/>
              <a:t>Keluarga</a:t>
            </a:r>
            <a:r>
              <a:rPr lang="en-US" dirty="0"/>
              <a:t>, 9.953 </a:t>
            </a:r>
            <a:r>
              <a:rPr lang="en-US" dirty="0" err="1"/>
              <a:t>Jiwa</a:t>
            </a:r>
            <a:r>
              <a:rPr lang="en-US" dirty="0"/>
              <a:t>, </a:t>
            </a:r>
            <a:r>
              <a:rPr lang="en-US" dirty="0" err="1"/>
              <a:t>terdiri</a:t>
            </a:r>
            <a:r>
              <a:rPr lang="en-US" dirty="0"/>
              <a:t> </a:t>
            </a:r>
            <a:r>
              <a:rPr lang="en-US" dirty="0" err="1"/>
              <a:t>dari</a:t>
            </a:r>
            <a:r>
              <a:rPr lang="en-US" dirty="0"/>
              <a:t> </a:t>
            </a:r>
            <a:r>
              <a:rPr lang="en-US" dirty="0" err="1" smtClean="0"/>
              <a:t>laki</a:t>
            </a:r>
            <a:r>
              <a:rPr lang="en-US" dirty="0" smtClean="0"/>
              <a:t> - </a:t>
            </a:r>
            <a:r>
              <a:rPr lang="en-US" dirty="0" err="1" smtClean="0"/>
              <a:t>laki</a:t>
            </a:r>
            <a:r>
              <a:rPr lang="en-US" dirty="0" smtClean="0"/>
              <a:t> 4.976 </a:t>
            </a:r>
            <a:r>
              <a:rPr lang="en-US" dirty="0" err="1" smtClean="0"/>
              <a:t>jiwa</a:t>
            </a:r>
            <a:r>
              <a:rPr lang="en-US" dirty="0" smtClean="0"/>
              <a:t> </a:t>
            </a:r>
            <a:r>
              <a:rPr lang="en-US" dirty="0" err="1" smtClean="0"/>
              <a:t>dan</a:t>
            </a:r>
            <a:r>
              <a:rPr lang="en-US" dirty="0" smtClean="0"/>
              <a:t> </a:t>
            </a:r>
            <a:r>
              <a:rPr lang="en-US" dirty="0" err="1"/>
              <a:t>perempuan</a:t>
            </a:r>
            <a:r>
              <a:rPr lang="en-US" dirty="0"/>
              <a:t> 4.977  </a:t>
            </a:r>
            <a:r>
              <a:rPr lang="en-US" dirty="0" err="1" smtClean="0"/>
              <a:t>jiwa</a:t>
            </a:r>
            <a:r>
              <a:rPr lang="en-US" dirty="0" smtClean="0"/>
              <a:t>. </a:t>
            </a:r>
            <a:r>
              <a:rPr lang="en-US" dirty="0" err="1" smtClean="0"/>
              <a:t>Jumlah</a:t>
            </a:r>
            <a:r>
              <a:rPr lang="en-US" dirty="0" smtClean="0"/>
              <a:t> </a:t>
            </a:r>
            <a:r>
              <a:rPr lang="en-US" dirty="0" err="1"/>
              <a:t>penduduk</a:t>
            </a:r>
            <a:r>
              <a:rPr lang="en-US" dirty="0"/>
              <a:t> </a:t>
            </a:r>
            <a:r>
              <a:rPr lang="en-US" dirty="0" err="1"/>
              <a:t>wajib</a:t>
            </a:r>
            <a:r>
              <a:rPr lang="en-US" dirty="0"/>
              <a:t> KTP (7.417) </a:t>
            </a:r>
            <a:r>
              <a:rPr lang="en-US" dirty="0" err="1"/>
              <a:t>terdiri</a:t>
            </a:r>
            <a:r>
              <a:rPr lang="en-US" dirty="0"/>
              <a:t> </a:t>
            </a:r>
            <a:r>
              <a:rPr lang="en-US" dirty="0" err="1"/>
              <a:t>dari</a:t>
            </a:r>
            <a:r>
              <a:rPr lang="en-US" dirty="0"/>
              <a:t> </a:t>
            </a:r>
            <a:r>
              <a:rPr lang="en-US" dirty="0" err="1" smtClean="0"/>
              <a:t>laki</a:t>
            </a:r>
            <a:r>
              <a:rPr lang="en-US" dirty="0" smtClean="0"/>
              <a:t> - </a:t>
            </a:r>
            <a:r>
              <a:rPr lang="en-US" dirty="0" err="1" smtClean="0"/>
              <a:t>laki</a:t>
            </a:r>
            <a:r>
              <a:rPr lang="en-US" dirty="0" smtClean="0"/>
              <a:t> 3.655 </a:t>
            </a:r>
            <a:r>
              <a:rPr lang="en-US" dirty="0" err="1"/>
              <a:t>dan</a:t>
            </a:r>
            <a:r>
              <a:rPr lang="en-US" dirty="0"/>
              <a:t> </a:t>
            </a:r>
            <a:r>
              <a:rPr lang="en-US" dirty="0" err="1"/>
              <a:t>perempuan</a:t>
            </a:r>
            <a:r>
              <a:rPr lang="en-US" dirty="0"/>
              <a:t> 3.762 </a:t>
            </a:r>
            <a:r>
              <a:rPr lang="en-US" dirty="0" smtClean="0"/>
              <a:t>(data </a:t>
            </a:r>
            <a:r>
              <a:rPr lang="en-US" dirty="0" err="1"/>
              <a:t>selanjutnya</a:t>
            </a:r>
            <a:r>
              <a:rPr lang="en-US" dirty="0"/>
              <a:t> </a:t>
            </a:r>
            <a:r>
              <a:rPr lang="en-US" dirty="0" err="1"/>
              <a:t>terdapat</a:t>
            </a:r>
            <a:r>
              <a:rPr lang="en-US" dirty="0"/>
              <a:t> di </a:t>
            </a:r>
            <a:r>
              <a:rPr lang="en-US" dirty="0" err="1"/>
              <a:t>lampiran</a:t>
            </a:r>
            <a:r>
              <a:rPr lang="en-US" dirty="0"/>
              <a:t>)</a:t>
            </a:r>
          </a:p>
          <a:p>
            <a:pPr indent="457200" algn="just">
              <a:lnSpc>
                <a:spcPct val="150000"/>
              </a:lnSpc>
            </a:pPr>
            <a:r>
              <a:rPr lang="en-US" dirty="0" err="1"/>
              <a:t>Melihat</a:t>
            </a:r>
            <a:r>
              <a:rPr lang="en-US" dirty="0"/>
              <a:t> Luas Wilayah </a:t>
            </a:r>
            <a:r>
              <a:rPr lang="en-US" dirty="0" err="1" smtClean="0"/>
              <a:t>dan</a:t>
            </a:r>
            <a:r>
              <a:rPr lang="en-US" dirty="0" smtClean="0"/>
              <a:t> </a:t>
            </a:r>
            <a:r>
              <a:rPr lang="en-US" dirty="0" err="1"/>
              <a:t>jumlah</a:t>
            </a:r>
            <a:r>
              <a:rPr lang="en-US" dirty="0"/>
              <a:t> </a:t>
            </a:r>
            <a:r>
              <a:rPr lang="en-US" dirty="0" err="1" smtClean="0"/>
              <a:t>penduduk</a:t>
            </a:r>
            <a:r>
              <a:rPr lang="en-US" dirty="0" smtClean="0"/>
              <a:t> </a:t>
            </a:r>
            <a:r>
              <a:rPr lang="en-US" dirty="0" err="1"/>
              <a:t>maka</a:t>
            </a:r>
            <a:r>
              <a:rPr lang="en-US" dirty="0"/>
              <a:t> </a:t>
            </a:r>
            <a:r>
              <a:rPr lang="en-US" dirty="0" err="1"/>
              <a:t>Kepadatan</a:t>
            </a:r>
            <a:r>
              <a:rPr lang="en-US" dirty="0"/>
              <a:t> </a:t>
            </a:r>
            <a:r>
              <a:rPr lang="en-US" dirty="0" err="1"/>
              <a:t>Penduduk</a:t>
            </a:r>
            <a:r>
              <a:rPr lang="en-US" dirty="0"/>
              <a:t> </a:t>
            </a:r>
            <a:r>
              <a:rPr lang="en-US" dirty="0" smtClean="0"/>
              <a:t>di </a:t>
            </a:r>
            <a:r>
              <a:rPr lang="en-US" dirty="0" err="1"/>
              <a:t>w</a:t>
            </a:r>
            <a:r>
              <a:rPr lang="en-US" dirty="0" err="1" smtClean="0"/>
              <a:t>ilayah</a:t>
            </a:r>
            <a:r>
              <a:rPr lang="en-US" dirty="0" smtClean="0"/>
              <a:t> </a:t>
            </a:r>
            <a:r>
              <a:rPr lang="en-US" dirty="0" err="1"/>
              <a:t>Kelurahan</a:t>
            </a:r>
            <a:r>
              <a:rPr lang="en-US" dirty="0"/>
              <a:t> </a:t>
            </a:r>
            <a:r>
              <a:rPr lang="en-US" dirty="0" err="1"/>
              <a:t>Palupi</a:t>
            </a:r>
            <a:r>
              <a:rPr lang="en-US" dirty="0"/>
              <a:t> </a:t>
            </a:r>
            <a:r>
              <a:rPr lang="en-US" dirty="0" err="1"/>
              <a:t>adalah</a:t>
            </a:r>
            <a:r>
              <a:rPr lang="en-US" dirty="0"/>
              <a:t> 70 Orang/Ha. </a:t>
            </a:r>
            <a:r>
              <a:rPr lang="en-US" dirty="0" err="1"/>
              <a:t>Sedangkan</a:t>
            </a:r>
            <a:r>
              <a:rPr lang="en-US" dirty="0"/>
              <a:t> </a:t>
            </a:r>
            <a:r>
              <a:rPr lang="en-US" dirty="0" err="1" smtClean="0"/>
              <a:t>laju</a:t>
            </a:r>
            <a:r>
              <a:rPr lang="en-US" dirty="0" smtClean="0"/>
              <a:t> </a:t>
            </a:r>
            <a:r>
              <a:rPr lang="en-US" dirty="0" err="1"/>
              <a:t>pertumbuhan</a:t>
            </a:r>
            <a:r>
              <a:rPr lang="en-US" dirty="0"/>
              <a:t> </a:t>
            </a:r>
            <a:r>
              <a:rPr lang="en-US" dirty="0" err="1" smtClean="0"/>
              <a:t>penduduk</a:t>
            </a:r>
            <a:r>
              <a:rPr lang="en-US" dirty="0" smtClean="0"/>
              <a:t> </a:t>
            </a:r>
            <a:r>
              <a:rPr lang="en-US" dirty="0" err="1"/>
              <a:t>adalah</a:t>
            </a:r>
            <a:r>
              <a:rPr lang="en-US" dirty="0"/>
              <a:t> </a:t>
            </a:r>
            <a:r>
              <a:rPr lang="en-US" dirty="0" smtClean="0"/>
              <a:t>11,34 % </a:t>
            </a:r>
            <a:r>
              <a:rPr lang="en-US" dirty="0" err="1" smtClean="0"/>
              <a:t>pertahun</a:t>
            </a:r>
            <a:r>
              <a:rPr lang="en-US" dirty="0" smtClean="0"/>
              <a:t> </a:t>
            </a:r>
            <a:r>
              <a:rPr lang="en-US" dirty="0" err="1"/>
              <a:t>dengan</a:t>
            </a:r>
            <a:r>
              <a:rPr lang="en-US" dirty="0"/>
              <a:t> </a:t>
            </a:r>
            <a:r>
              <a:rPr lang="en-US" dirty="0" smtClean="0"/>
              <a:t>rata - rata </a:t>
            </a:r>
            <a:r>
              <a:rPr lang="en-US" dirty="0" err="1"/>
              <a:t>usia</a:t>
            </a:r>
            <a:r>
              <a:rPr lang="en-US" dirty="0"/>
              <a:t> </a:t>
            </a:r>
            <a:r>
              <a:rPr lang="en-US" dirty="0" err="1"/>
              <a:t>harapan</a:t>
            </a:r>
            <a:r>
              <a:rPr lang="en-US" dirty="0"/>
              <a:t> </a:t>
            </a:r>
            <a:r>
              <a:rPr lang="en-US" dirty="0" err="1"/>
              <a:t>hidup</a:t>
            </a:r>
            <a:r>
              <a:rPr lang="en-US" dirty="0"/>
              <a:t> </a:t>
            </a:r>
            <a:r>
              <a:rPr lang="en-US" dirty="0" err="1"/>
              <a:t>adalah</a:t>
            </a:r>
            <a:r>
              <a:rPr lang="en-US" dirty="0"/>
              <a:t> 60 </a:t>
            </a:r>
            <a:r>
              <a:rPr lang="en-US" dirty="0" err="1"/>
              <a:t>tahun</a:t>
            </a:r>
            <a:r>
              <a:rPr lang="en-US" dirty="0"/>
              <a:t>.	</a:t>
            </a:r>
          </a:p>
        </p:txBody>
      </p:sp>
    </p:spTree>
    <p:extLst>
      <p:ext uri="{BB962C8B-B14F-4D97-AF65-F5344CB8AC3E}">
        <p14:creationId xmlns:p14="http://schemas.microsoft.com/office/powerpoint/2010/main" val="41290025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3"/>
          <p:cNvGraphicFramePr>
            <a:graphicFrameLocks/>
          </p:cNvGraphicFramePr>
          <p:nvPr>
            <p:extLst>
              <p:ext uri="{D42A27DB-BD31-4B8C-83A1-F6EECF244321}">
                <p14:modId xmlns:p14="http://schemas.microsoft.com/office/powerpoint/2010/main" val="551054902"/>
              </p:ext>
            </p:extLst>
          </p:nvPr>
        </p:nvGraphicFramePr>
        <p:xfrm>
          <a:off x="1295400" y="1524000"/>
          <a:ext cx="5403712" cy="3712464"/>
        </p:xfrm>
        <a:graphic>
          <a:graphicData uri="http://schemas.openxmlformats.org/drawingml/2006/table">
            <a:tbl>
              <a:tblPr firstRow="1" bandRow="1">
                <a:tableStyleId>{F5AB1C69-6EDB-4FF4-983F-18BD219EF322}</a:tableStyleId>
              </a:tblPr>
              <a:tblGrid>
                <a:gridCol w="1350928"/>
                <a:gridCol w="1350928"/>
                <a:gridCol w="1350928"/>
                <a:gridCol w="1350928"/>
              </a:tblGrid>
              <a:tr h="243840">
                <a:tc gridSpan="2">
                  <a:txBody>
                    <a:bodyPr/>
                    <a:lstStyle/>
                    <a:p>
                      <a:pPr marL="0" marR="50165" algn="ctr">
                        <a:spcBef>
                          <a:spcPts val="0"/>
                        </a:spcBef>
                        <a:spcAft>
                          <a:spcPts val="0"/>
                        </a:spcAft>
                      </a:pPr>
                      <a:r>
                        <a:rPr lang="en-US" sz="1500" dirty="0" err="1" smtClean="0"/>
                        <a:t>Umur</a:t>
                      </a:r>
                      <a:endParaRPr lang="en-US" sz="1500" b="1" dirty="0">
                        <a:latin typeface="Maiandra GD" pitchFamily="34" charset="0"/>
                        <a:ea typeface="Times New Roman"/>
                      </a:endParaRPr>
                    </a:p>
                  </a:txBody>
                  <a:tcPr marL="77724" marR="77724" marT="0" marB="0" anchor="ctr"/>
                </a:tc>
                <a:tc hMerge="1">
                  <a:txBody>
                    <a:bodyPr/>
                    <a:lstStyle/>
                    <a:p>
                      <a:endParaRPr lang="en-US"/>
                    </a:p>
                  </a:txBody>
                  <a:tcPr/>
                </a:tc>
                <a:tc gridSpan="2">
                  <a:txBody>
                    <a:bodyPr/>
                    <a:lstStyle/>
                    <a:p>
                      <a:pPr marL="0" marR="50165" algn="ctr">
                        <a:spcBef>
                          <a:spcPts val="0"/>
                        </a:spcBef>
                        <a:spcAft>
                          <a:spcPts val="0"/>
                        </a:spcAft>
                      </a:pPr>
                      <a:r>
                        <a:rPr lang="en-US" sz="1500" dirty="0" err="1" smtClean="0"/>
                        <a:t>Jumlah</a:t>
                      </a:r>
                      <a:endParaRPr lang="en-US" sz="1500" b="1" dirty="0">
                        <a:latin typeface="Maiandra GD" pitchFamily="34" charset="0"/>
                        <a:ea typeface="Times New Roman"/>
                      </a:endParaRPr>
                    </a:p>
                  </a:txBody>
                  <a:tcPr marL="77724" marR="77724" marT="0" marB="0" anchor="ctr"/>
                </a:tc>
                <a:tc hMerge="1">
                  <a:txBody>
                    <a:bodyPr/>
                    <a:lstStyle/>
                    <a:p>
                      <a:endParaRPr lang="en-US"/>
                    </a:p>
                  </a:txBody>
                  <a:tcPr/>
                </a:tc>
              </a:tr>
              <a:tr h="219456">
                <a:tc>
                  <a:txBody>
                    <a:bodyPr/>
                    <a:lstStyle/>
                    <a:p>
                      <a:pPr marL="0" marR="50165" algn="ctr">
                        <a:spcBef>
                          <a:spcPts val="0"/>
                        </a:spcBef>
                        <a:spcAft>
                          <a:spcPts val="0"/>
                        </a:spcAft>
                      </a:pPr>
                      <a:r>
                        <a:rPr lang="en-US" sz="1400" dirty="0" smtClean="0"/>
                        <a:t>0 – 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n-lt"/>
                          <a:ea typeface="+mn-ea"/>
                        </a:rPr>
                        <a:t>366</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5</a:t>
                      </a:r>
                      <a:r>
                        <a:rPr lang="id-ID" sz="1400" baseline="0" dirty="0" smtClean="0"/>
                        <a:t> – </a:t>
                      </a:r>
                      <a:r>
                        <a:rPr lang="en-US" sz="1400" dirty="0" smtClean="0"/>
                        <a:t>9</a:t>
                      </a:r>
                      <a:r>
                        <a:rPr lang="id-ID" sz="1400" dirty="0" smtClean="0"/>
                        <a:t> </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3</a:t>
                      </a:r>
                      <a:r>
                        <a:rPr lang="id-ID" sz="1400" dirty="0" smtClean="0">
                          <a:latin typeface="Maiandra GD" pitchFamily="34" charset="0"/>
                          <a:ea typeface="Times New Roman"/>
                        </a:rPr>
                        <a:t>28</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300" dirty="0" smtClean="0"/>
                        <a:t>10 – 14</a:t>
                      </a:r>
                    </a:p>
                    <a:p>
                      <a:pPr marL="0" marR="50165" algn="ctr">
                        <a:spcBef>
                          <a:spcPts val="0"/>
                        </a:spcBef>
                        <a:spcAft>
                          <a:spcPts val="0"/>
                        </a:spcAft>
                      </a:pPr>
                      <a:r>
                        <a:rPr lang="en-US" sz="1300" dirty="0" smtClean="0">
                          <a:latin typeface="Maiandra GD" pitchFamily="34" charset="0"/>
                          <a:ea typeface="Times New Roman"/>
                        </a:rPr>
                        <a:t>15</a:t>
                      </a:r>
                      <a:r>
                        <a:rPr lang="en-US" sz="1300" baseline="0" dirty="0" smtClean="0">
                          <a:latin typeface="Maiandra GD" pitchFamily="34" charset="0"/>
                          <a:ea typeface="Times New Roman"/>
                        </a:rPr>
                        <a:t> </a:t>
                      </a:r>
                      <a:r>
                        <a:rPr lang="en-US" sz="1300" dirty="0" smtClean="0">
                          <a:latin typeface="Maiandra GD" pitchFamily="34" charset="0"/>
                          <a:ea typeface="Times New Roman"/>
                        </a:rPr>
                        <a:t>– 19</a:t>
                      </a:r>
                      <a:endParaRPr lang="en-US" sz="13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300" dirty="0" err="1" smtClean="0"/>
                        <a:t>Tahun</a:t>
                      </a:r>
                      <a:endParaRPr lang="en-US" sz="1300" dirty="0" smtClean="0"/>
                    </a:p>
                    <a:p>
                      <a:pPr marL="0" marR="50165" algn="ctr">
                        <a:spcBef>
                          <a:spcPts val="0"/>
                        </a:spcBef>
                        <a:spcAft>
                          <a:spcPts val="0"/>
                        </a:spcAft>
                      </a:pPr>
                      <a:r>
                        <a:rPr lang="en-US" sz="1300" dirty="0" err="1" smtClean="0">
                          <a:latin typeface="+mj-lt"/>
                          <a:ea typeface="Times New Roman"/>
                        </a:rPr>
                        <a:t>Tahun</a:t>
                      </a:r>
                      <a:endParaRPr lang="en-US" sz="1300" dirty="0">
                        <a:latin typeface="+mj-lt"/>
                        <a:ea typeface="Times New Roman"/>
                      </a:endParaRPr>
                    </a:p>
                  </a:txBody>
                  <a:tcPr marL="77724" marR="77724" marT="0" marB="0" anchor="ctr"/>
                </a:tc>
                <a:tc>
                  <a:txBody>
                    <a:bodyPr/>
                    <a:lstStyle/>
                    <a:p>
                      <a:pPr marL="0" marR="50165" algn="ctr">
                        <a:spcBef>
                          <a:spcPts val="0"/>
                        </a:spcBef>
                        <a:spcAft>
                          <a:spcPts val="0"/>
                        </a:spcAft>
                      </a:pPr>
                      <a:r>
                        <a:rPr lang="en-US" sz="1300" dirty="0" smtClean="0"/>
                        <a:t>4</a:t>
                      </a:r>
                      <a:r>
                        <a:rPr lang="id-ID" sz="1300" dirty="0" smtClean="0"/>
                        <a:t>29</a:t>
                      </a:r>
                      <a:endParaRPr lang="en-US" sz="1300" dirty="0" smtClean="0"/>
                    </a:p>
                    <a:p>
                      <a:pPr marL="0" marR="50165" algn="ctr">
                        <a:spcBef>
                          <a:spcPts val="0"/>
                        </a:spcBef>
                        <a:spcAft>
                          <a:spcPts val="0"/>
                        </a:spcAft>
                      </a:pPr>
                      <a:r>
                        <a:rPr lang="id-ID" sz="1300" dirty="0" smtClean="0">
                          <a:latin typeface="Maiandra GD" pitchFamily="34" charset="0"/>
                          <a:ea typeface="Times New Roman"/>
                        </a:rPr>
                        <a:t>426</a:t>
                      </a:r>
                      <a:endParaRPr lang="en-US" sz="13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300" dirty="0" err="1" smtClean="0"/>
                        <a:t>Orang</a:t>
                      </a:r>
                      <a:endParaRPr lang="en-US" sz="1300" dirty="0" smtClean="0"/>
                    </a:p>
                    <a:p>
                      <a:pPr marL="0" marR="50165" algn="ctr">
                        <a:spcBef>
                          <a:spcPts val="0"/>
                        </a:spcBef>
                        <a:spcAft>
                          <a:spcPts val="0"/>
                        </a:spcAft>
                      </a:pPr>
                      <a:r>
                        <a:rPr lang="en-US" sz="1300" dirty="0" err="1" smtClean="0">
                          <a:latin typeface="Maiandra GD" pitchFamily="34" charset="0"/>
                          <a:ea typeface="Times New Roman"/>
                        </a:rPr>
                        <a:t>Orang</a:t>
                      </a:r>
                      <a:endParaRPr lang="en-US" sz="13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20 – 24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552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25 – 29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4</a:t>
                      </a:r>
                      <a:r>
                        <a:rPr lang="id-ID" sz="1400" dirty="0" smtClean="0">
                          <a:latin typeface="Maiandra GD" pitchFamily="34" charset="0"/>
                          <a:ea typeface="Times New Roman"/>
                        </a:rPr>
                        <a:t>69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30 -  34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3</a:t>
                      </a:r>
                      <a:r>
                        <a:rPr lang="id-ID" sz="1400" dirty="0" smtClean="0">
                          <a:latin typeface="Maiandra GD" pitchFamily="34" charset="0"/>
                          <a:ea typeface="Times New Roman"/>
                        </a:rPr>
                        <a:t>41</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35 – 39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3</a:t>
                      </a:r>
                      <a:r>
                        <a:rPr lang="id-ID" sz="1400" dirty="0" smtClean="0">
                          <a:latin typeface="Maiandra GD" pitchFamily="34" charset="0"/>
                          <a:ea typeface="Times New Roman"/>
                        </a:rPr>
                        <a:t>56</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40 – 44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3</a:t>
                      </a:r>
                      <a:r>
                        <a:rPr lang="id-ID" sz="1400" dirty="0" smtClean="0">
                          <a:latin typeface="Maiandra GD" pitchFamily="34" charset="0"/>
                          <a:ea typeface="Times New Roman"/>
                        </a:rPr>
                        <a:t>62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45 – 49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4</a:t>
                      </a:r>
                      <a:r>
                        <a:rPr lang="id-ID" sz="1400" dirty="0" smtClean="0">
                          <a:latin typeface="Maiandra GD" pitchFamily="34" charset="0"/>
                          <a:ea typeface="Times New Roman"/>
                        </a:rPr>
                        <a:t>13</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50 – 54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3</a:t>
                      </a:r>
                      <a:r>
                        <a:rPr lang="id-ID" sz="1400" dirty="0" smtClean="0">
                          <a:latin typeface="Maiandra GD" pitchFamily="34" charset="0"/>
                          <a:ea typeface="Times New Roman"/>
                        </a:rPr>
                        <a:t>79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55 – 59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2</a:t>
                      </a:r>
                      <a:r>
                        <a:rPr lang="id-ID" sz="1400" dirty="0" smtClean="0">
                          <a:latin typeface="Maiandra GD" pitchFamily="34" charset="0"/>
                          <a:ea typeface="Times New Roman"/>
                        </a:rPr>
                        <a:t>67</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60 – 64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1</a:t>
                      </a:r>
                      <a:r>
                        <a:rPr lang="id-ID" sz="1400" dirty="0" smtClean="0"/>
                        <a:t>25</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65 – 69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7</a:t>
                      </a:r>
                      <a:r>
                        <a:rPr lang="id-ID" sz="1400" dirty="0" smtClean="0">
                          <a:latin typeface="Maiandra GD" pitchFamily="34" charset="0"/>
                          <a:ea typeface="Times New Roman"/>
                        </a:rPr>
                        <a:t>7</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70- 74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3</a:t>
                      </a:r>
                      <a:r>
                        <a:rPr lang="en-US" sz="1400" dirty="0" smtClean="0">
                          <a:latin typeface="Maiandra GD" pitchFamily="34" charset="0"/>
                          <a:ea typeface="Times New Roman"/>
                        </a:rPr>
                        <a:t>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t>&gt;74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48</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bl>
          </a:graphicData>
        </a:graphic>
      </p:graphicFrame>
      <p:sp>
        <p:nvSpPr>
          <p:cNvPr id="10" name="TextBox 9"/>
          <p:cNvSpPr txBox="1"/>
          <p:nvPr/>
        </p:nvSpPr>
        <p:spPr>
          <a:xfrm>
            <a:off x="1193105" y="914400"/>
            <a:ext cx="5613400" cy="365211"/>
          </a:xfrm>
          <a:prstGeom prst="rect">
            <a:avLst/>
          </a:prstGeom>
          <a:noFill/>
        </p:spPr>
        <p:txBody>
          <a:bodyPr wrap="square" lIns="95064" tIns="47532" rIns="95064" bIns="47532" rtlCol="0">
            <a:spAutoFit/>
          </a:bodyPr>
          <a:lstStyle/>
          <a:p>
            <a:pPr algn="ctr"/>
            <a:r>
              <a:rPr lang="en-US" sz="1700" b="1" dirty="0" err="1">
                <a:latin typeface="Maiandra GD" pitchFamily="34" charset="0"/>
              </a:rPr>
              <a:t>Jumlah</a:t>
            </a:r>
            <a:r>
              <a:rPr lang="en-US" sz="1700" b="1" dirty="0">
                <a:latin typeface="Maiandra GD" pitchFamily="34" charset="0"/>
              </a:rPr>
              <a:t> </a:t>
            </a:r>
            <a:r>
              <a:rPr lang="en-US" sz="1700" b="1" dirty="0" err="1">
                <a:latin typeface="Maiandra GD" pitchFamily="34" charset="0"/>
              </a:rPr>
              <a:t>Penduduk</a:t>
            </a:r>
            <a:r>
              <a:rPr lang="en-US" sz="1700" b="1" dirty="0">
                <a:latin typeface="Maiandra GD" pitchFamily="34" charset="0"/>
              </a:rPr>
              <a:t> </a:t>
            </a:r>
            <a:r>
              <a:rPr lang="en-US" sz="1700" b="1" dirty="0" err="1" smtClean="0">
                <a:latin typeface="Maiandra GD" pitchFamily="34" charset="0"/>
              </a:rPr>
              <a:t>Perempuan</a:t>
            </a:r>
            <a:r>
              <a:rPr lang="en-US" sz="1700" b="1" dirty="0" smtClean="0">
                <a:latin typeface="Maiandra GD" pitchFamily="34" charset="0"/>
              </a:rPr>
              <a:t> </a:t>
            </a:r>
            <a:r>
              <a:rPr lang="en-US" sz="1700" b="1" dirty="0" err="1" smtClean="0">
                <a:latin typeface="Maiandra GD" pitchFamily="34" charset="0"/>
              </a:rPr>
              <a:t>Berdasarkan</a:t>
            </a:r>
            <a:r>
              <a:rPr lang="en-US" sz="1700" b="1" dirty="0" smtClean="0">
                <a:latin typeface="Maiandra GD" pitchFamily="34" charset="0"/>
              </a:rPr>
              <a:t> </a:t>
            </a:r>
            <a:r>
              <a:rPr lang="en-US" sz="1700" b="1" dirty="0" err="1">
                <a:latin typeface="Maiandra GD" pitchFamily="34" charset="0"/>
              </a:rPr>
              <a:t>Umur</a:t>
            </a:r>
            <a:endParaRPr lang="en-US" sz="1700" dirty="0">
              <a:latin typeface="Maiandra GD"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758218425"/>
              </p:ext>
            </p:extLst>
          </p:nvPr>
        </p:nvGraphicFramePr>
        <p:xfrm>
          <a:off x="1219200" y="6096000"/>
          <a:ext cx="5467656" cy="4055067"/>
        </p:xfrm>
        <a:graphic>
          <a:graphicData uri="http://schemas.openxmlformats.org/drawingml/2006/table">
            <a:tbl>
              <a:tblPr firstRow="1" bandRow="1">
                <a:tableStyleId>{F5AB1C69-6EDB-4FF4-983F-18BD219EF322}</a:tableStyleId>
              </a:tblPr>
              <a:tblGrid>
                <a:gridCol w="1366914"/>
                <a:gridCol w="1366914"/>
                <a:gridCol w="1366914"/>
                <a:gridCol w="1366914"/>
              </a:tblGrid>
              <a:tr h="243840">
                <a:tc gridSpan="2">
                  <a:txBody>
                    <a:bodyPr/>
                    <a:lstStyle/>
                    <a:p>
                      <a:pPr marL="0" marR="50165" algn="ctr">
                        <a:spcBef>
                          <a:spcPts val="0"/>
                        </a:spcBef>
                        <a:spcAft>
                          <a:spcPts val="0"/>
                        </a:spcAft>
                      </a:pPr>
                      <a:r>
                        <a:rPr lang="en-US" sz="1500" dirty="0" err="1" smtClean="0">
                          <a:latin typeface="Cambria" pitchFamily="18" charset="0"/>
                        </a:rPr>
                        <a:t>Umur</a:t>
                      </a:r>
                      <a:endParaRPr lang="en-US" sz="1500" b="0" dirty="0">
                        <a:solidFill>
                          <a:schemeClr val="tx1"/>
                        </a:solidFill>
                        <a:latin typeface="Cambria" pitchFamily="18" charset="0"/>
                        <a:ea typeface="Times New Roman"/>
                      </a:endParaRPr>
                    </a:p>
                  </a:txBody>
                  <a:tcPr marL="77724" marR="77724" marT="0" marB="0" anchor="ctr"/>
                </a:tc>
                <a:tc hMerge="1">
                  <a:txBody>
                    <a:bodyPr/>
                    <a:lstStyle/>
                    <a:p>
                      <a:endParaRPr lang="en-US"/>
                    </a:p>
                  </a:txBody>
                  <a:tcPr/>
                </a:tc>
                <a:tc gridSpan="2">
                  <a:txBody>
                    <a:bodyPr/>
                    <a:lstStyle/>
                    <a:p>
                      <a:pPr marL="0" marR="50165" algn="ctr">
                        <a:spcBef>
                          <a:spcPts val="0"/>
                        </a:spcBef>
                        <a:spcAft>
                          <a:spcPts val="0"/>
                        </a:spcAft>
                      </a:pPr>
                      <a:r>
                        <a:rPr lang="en-US" sz="1500" dirty="0" err="1" smtClean="0">
                          <a:latin typeface="Cambria" pitchFamily="18" charset="0"/>
                        </a:rPr>
                        <a:t>Jumlah</a:t>
                      </a:r>
                      <a:endParaRPr lang="en-US" sz="1500" b="0" dirty="0">
                        <a:solidFill>
                          <a:schemeClr val="tx1"/>
                        </a:solidFill>
                        <a:latin typeface="Cambria" pitchFamily="18" charset="0"/>
                        <a:ea typeface="Times New Roman"/>
                      </a:endParaRPr>
                    </a:p>
                  </a:txBody>
                  <a:tcPr marL="77724" marR="77724" marT="0" marB="0" anchor="ctr"/>
                </a:tc>
                <a:tc hMerge="1">
                  <a:txBody>
                    <a:bodyPr/>
                    <a:lstStyle/>
                    <a:p>
                      <a:endParaRPr lang="en-US"/>
                    </a:p>
                  </a:txBody>
                  <a:tcPr/>
                </a:tc>
              </a:tr>
              <a:tr h="219456">
                <a:tc>
                  <a:txBody>
                    <a:bodyPr/>
                    <a:lstStyle/>
                    <a:p>
                      <a:pPr marL="0" marR="50165" algn="ctr">
                        <a:spcBef>
                          <a:spcPts val="0"/>
                        </a:spcBef>
                        <a:spcAft>
                          <a:spcPts val="0"/>
                        </a:spcAft>
                      </a:pPr>
                      <a:r>
                        <a:rPr lang="en-US" sz="1400" dirty="0" smtClean="0">
                          <a:latin typeface="Cambria" pitchFamily="18" charset="0"/>
                        </a:rPr>
                        <a:t>0 – 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3</a:t>
                      </a:r>
                      <a:r>
                        <a:rPr lang="id-ID" sz="1400" dirty="0" smtClean="0">
                          <a:latin typeface="Cambria" pitchFamily="18" charset="0"/>
                        </a:rPr>
                        <a:t>53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5 -  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4</a:t>
                      </a:r>
                      <a:r>
                        <a:rPr lang="id-ID" sz="1400" dirty="0" smtClean="0">
                          <a:latin typeface="Cambria" pitchFamily="18" charset="0"/>
                          <a:ea typeface="Times New Roman"/>
                        </a:rPr>
                        <a:t>35</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10 – 14</a:t>
                      </a:r>
                    </a:p>
                    <a:p>
                      <a:pPr marL="0" marR="50165" algn="ctr">
                        <a:spcBef>
                          <a:spcPts val="0"/>
                        </a:spcBef>
                        <a:spcAft>
                          <a:spcPts val="0"/>
                        </a:spcAft>
                      </a:pPr>
                      <a:r>
                        <a:rPr lang="en-US" sz="1400" dirty="0" smtClean="0">
                          <a:latin typeface="Cambria" pitchFamily="18" charset="0"/>
                          <a:ea typeface="Times New Roman"/>
                        </a:rPr>
                        <a:t>15 </a:t>
                      </a:r>
                      <a:r>
                        <a:rPr lang="en-US" sz="1400" baseline="0" dirty="0" smtClean="0">
                          <a:latin typeface="Cambria" pitchFamily="18" charset="0"/>
                          <a:ea typeface="Times New Roman"/>
                        </a:rPr>
                        <a:t> </a:t>
                      </a:r>
                      <a:r>
                        <a:rPr lang="en-US" sz="1400" dirty="0" smtClean="0">
                          <a:latin typeface="Cambria" pitchFamily="18" charset="0"/>
                          <a:ea typeface="Times New Roman"/>
                        </a:rPr>
                        <a:t>- 19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smtClean="0">
                        <a:latin typeface="Cambria" pitchFamily="18" charset="0"/>
                      </a:endParaRPr>
                    </a:p>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4</a:t>
                      </a:r>
                      <a:r>
                        <a:rPr lang="id-ID" sz="1400" dirty="0" smtClean="0">
                          <a:latin typeface="Cambria" pitchFamily="18" charset="0"/>
                        </a:rPr>
                        <a:t>42</a:t>
                      </a:r>
                      <a:endParaRPr lang="en-US" sz="1400" dirty="0" smtClean="0">
                        <a:latin typeface="Cambria" pitchFamily="18" charset="0"/>
                      </a:endParaRPr>
                    </a:p>
                    <a:p>
                      <a:pPr marL="0" marR="50165" algn="ctr">
                        <a:spcBef>
                          <a:spcPts val="0"/>
                        </a:spcBef>
                        <a:spcAft>
                          <a:spcPts val="0"/>
                        </a:spcAft>
                      </a:pPr>
                      <a:r>
                        <a:rPr lang="id-ID" sz="1400" dirty="0" smtClean="0">
                          <a:latin typeface="Cambria" pitchFamily="18" charset="0"/>
                          <a:ea typeface="Times New Roman"/>
                        </a:rPr>
                        <a:t>476</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smtClean="0">
                        <a:latin typeface="Cambria" pitchFamily="18" charset="0"/>
                      </a:endParaRPr>
                    </a:p>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20 – 24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5</a:t>
                      </a:r>
                      <a:r>
                        <a:rPr lang="id-ID" sz="1400" dirty="0" smtClean="0">
                          <a:latin typeface="Cambria" pitchFamily="18" charset="0"/>
                          <a:ea typeface="Times New Roman"/>
                        </a:rPr>
                        <a:t>60</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25 – 29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4</a:t>
                      </a:r>
                      <a:r>
                        <a:rPr lang="id-ID" sz="1400" dirty="0" smtClean="0">
                          <a:latin typeface="Cambria" pitchFamily="18" charset="0"/>
                          <a:ea typeface="Times New Roman"/>
                        </a:rPr>
                        <a:t>46</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30 -  34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3</a:t>
                      </a:r>
                      <a:r>
                        <a:rPr lang="id-ID" sz="1400" dirty="0" smtClean="0">
                          <a:latin typeface="Cambria" pitchFamily="18" charset="0"/>
                          <a:ea typeface="Times New Roman"/>
                        </a:rPr>
                        <a:t>43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35 – 39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3</a:t>
                      </a:r>
                      <a:r>
                        <a:rPr lang="id-ID" sz="1400" dirty="0" smtClean="0">
                          <a:latin typeface="Cambria" pitchFamily="18" charset="0"/>
                          <a:ea typeface="Times New Roman"/>
                        </a:rPr>
                        <a:t>05</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40 – 44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3</a:t>
                      </a:r>
                      <a:r>
                        <a:rPr lang="id-ID" sz="1400" dirty="0" smtClean="0">
                          <a:latin typeface="Cambria" pitchFamily="18" charset="0"/>
                          <a:ea typeface="Times New Roman"/>
                        </a:rPr>
                        <a:t>27</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45 – 49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3</a:t>
                      </a:r>
                      <a:r>
                        <a:rPr lang="id-ID" sz="1400" dirty="0" smtClean="0">
                          <a:latin typeface="Cambria" pitchFamily="18" charset="0"/>
                          <a:ea typeface="Times New Roman"/>
                        </a:rPr>
                        <a:t>26</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50 – 54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36</a:t>
                      </a:r>
                      <a:r>
                        <a:rPr lang="id-ID" sz="1400" dirty="0" smtClean="0">
                          <a:latin typeface="Cambria" pitchFamily="18" charset="0"/>
                          <a:ea typeface="Times New Roman"/>
                        </a:rPr>
                        <a:t>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55 – 59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r>
                        <a:rPr lang="id-ID" sz="1400" dirty="0" smtClean="0">
                          <a:latin typeface="Cambria" pitchFamily="18" charset="0"/>
                          <a:ea typeface="Times New Roman"/>
                        </a:rPr>
                        <a:t>91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60 – 64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r>
                        <a:rPr lang="id-ID" sz="1400" dirty="0" smtClean="0">
                          <a:latin typeface="Cambria" pitchFamily="18" charset="0"/>
                          <a:ea typeface="Times New Roman"/>
                        </a:rPr>
                        <a:t>66</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65 – 69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72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a:txBody>
                    <a:bodyPr/>
                    <a:lstStyle/>
                    <a:p>
                      <a:pPr marL="0" marR="50165" algn="ctr">
                        <a:spcBef>
                          <a:spcPts val="0"/>
                        </a:spcBef>
                        <a:spcAft>
                          <a:spcPts val="0"/>
                        </a:spcAft>
                      </a:pPr>
                      <a:r>
                        <a:rPr lang="en-US" sz="1400" dirty="0" smtClean="0">
                          <a:latin typeface="Cambria" pitchFamily="18" charset="0"/>
                        </a:rPr>
                        <a:t>70- 74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4</a:t>
                      </a:r>
                      <a:r>
                        <a:rPr lang="id-ID" sz="1400" dirty="0" smtClean="0">
                          <a:latin typeface="Cambria" pitchFamily="18" charset="0"/>
                          <a:ea typeface="Times New Roman"/>
                        </a:rPr>
                        <a:t>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12123">
                <a:tc>
                  <a:txBody>
                    <a:bodyPr/>
                    <a:lstStyle/>
                    <a:p>
                      <a:pPr marL="0" marR="50165" algn="ctr">
                        <a:spcBef>
                          <a:spcPts val="0"/>
                        </a:spcBef>
                        <a:spcAft>
                          <a:spcPts val="0"/>
                        </a:spcAft>
                      </a:pPr>
                      <a:r>
                        <a:rPr lang="en-US" sz="1400" dirty="0" smtClean="0">
                          <a:latin typeface="Cambria" pitchFamily="18" charset="0"/>
                        </a:rPr>
                        <a:t>&gt;74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2</a:t>
                      </a:r>
                      <a:r>
                        <a:rPr lang="id-ID" sz="1400" dirty="0" smtClean="0">
                          <a:latin typeface="Cambria" pitchFamily="18" charset="0"/>
                        </a:rPr>
                        <a:t>7</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219456">
                <a:tc gridSpan="2">
                  <a:txBody>
                    <a:bodyPr/>
                    <a:lstStyle/>
                    <a:p>
                      <a:pPr marL="0" marR="50165" algn="ctr">
                        <a:spcBef>
                          <a:spcPts val="0"/>
                        </a:spcBef>
                        <a:spcAft>
                          <a:spcPts val="0"/>
                        </a:spcAft>
                      </a:pPr>
                      <a:r>
                        <a:rPr lang="en-US" sz="1400" dirty="0" smtClean="0">
                          <a:latin typeface="Cambria" pitchFamily="18" charset="0"/>
                        </a:rPr>
                        <a:t>Total</a:t>
                      </a:r>
                      <a:endParaRPr lang="en-US" sz="1400" b="1" dirty="0">
                        <a:latin typeface="Cambria" pitchFamily="18" charset="0"/>
                        <a:ea typeface="Times New Roman"/>
                      </a:endParaRPr>
                    </a:p>
                  </a:txBody>
                  <a:tcPr marL="77724" marR="77724" marT="0" marB="0" anchor="ctr"/>
                </a:tc>
                <a:tc hMerge="1">
                  <a:txBody>
                    <a:bodyPr/>
                    <a:lstStyle/>
                    <a:p>
                      <a:endParaRPr lang="en-US"/>
                    </a:p>
                  </a:txBody>
                  <a:tcPr/>
                </a:tc>
                <a:tc>
                  <a:txBody>
                    <a:bodyPr/>
                    <a:lstStyle/>
                    <a:p>
                      <a:pPr marL="0" marR="50165" algn="ctr">
                        <a:spcBef>
                          <a:spcPts val="0"/>
                        </a:spcBef>
                        <a:spcAft>
                          <a:spcPts val="0"/>
                        </a:spcAft>
                      </a:pPr>
                      <a:r>
                        <a:rPr lang="en-US" sz="1400" b="1" dirty="0" smtClean="0">
                          <a:latin typeface="Cambria" pitchFamily="18" charset="0"/>
                          <a:ea typeface="Times New Roman"/>
                        </a:rPr>
                        <a:t>9.</a:t>
                      </a:r>
                      <a:r>
                        <a:rPr lang="id-ID" sz="1400" b="1" dirty="0" smtClean="0">
                          <a:latin typeface="Cambria" pitchFamily="18" charset="0"/>
                          <a:ea typeface="Times New Roman"/>
                        </a:rPr>
                        <a:t>953</a:t>
                      </a:r>
                      <a:endParaRPr lang="en-US" sz="1400" b="1"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b="1" dirty="0">
                        <a:latin typeface="Cambria" pitchFamily="18" charset="0"/>
                        <a:ea typeface="Times New Roman"/>
                      </a:endParaRPr>
                    </a:p>
                  </a:txBody>
                  <a:tcPr marL="77724" marR="77724" marT="0" marB="0" anchor="ctr"/>
                </a:tc>
              </a:tr>
            </a:tbl>
          </a:graphicData>
        </a:graphic>
      </p:graphicFrame>
      <p:sp>
        <p:nvSpPr>
          <p:cNvPr id="13" name="Rectangle 12"/>
          <p:cNvSpPr/>
          <p:nvPr/>
        </p:nvSpPr>
        <p:spPr>
          <a:xfrm>
            <a:off x="1371600" y="5638800"/>
            <a:ext cx="5326900" cy="365211"/>
          </a:xfrm>
          <a:prstGeom prst="rect">
            <a:avLst/>
          </a:prstGeom>
        </p:spPr>
        <p:txBody>
          <a:bodyPr wrap="square" lIns="95064" tIns="47532" rIns="95064" bIns="47532">
            <a:spAutoFit/>
          </a:bodyPr>
          <a:lstStyle/>
          <a:p>
            <a:pPr algn="ctr"/>
            <a:r>
              <a:rPr lang="en-US" sz="1700" b="1" dirty="0" err="1">
                <a:latin typeface="Maiandra GD" pitchFamily="34" charset="0"/>
              </a:rPr>
              <a:t>Jumlah</a:t>
            </a:r>
            <a:r>
              <a:rPr lang="en-US" sz="1700" b="1" dirty="0">
                <a:latin typeface="Maiandra GD" pitchFamily="34" charset="0"/>
              </a:rPr>
              <a:t> </a:t>
            </a:r>
            <a:r>
              <a:rPr lang="en-US" sz="1700" b="1" dirty="0" err="1" smtClean="0">
                <a:latin typeface="Maiandra GD" pitchFamily="34" charset="0"/>
              </a:rPr>
              <a:t>Penduduk</a:t>
            </a:r>
            <a:r>
              <a:rPr lang="en-US" sz="1700" b="1" dirty="0" smtClean="0">
                <a:latin typeface="Maiandra GD" pitchFamily="34" charset="0"/>
              </a:rPr>
              <a:t> </a:t>
            </a:r>
            <a:r>
              <a:rPr lang="en-US" sz="1700" b="1" dirty="0" err="1" smtClean="0">
                <a:latin typeface="Maiandra GD" pitchFamily="34" charset="0"/>
              </a:rPr>
              <a:t>Laki-laki</a:t>
            </a:r>
            <a:r>
              <a:rPr lang="en-US" sz="1700" b="1" dirty="0" smtClean="0">
                <a:latin typeface="Maiandra GD" pitchFamily="34" charset="0"/>
              </a:rPr>
              <a:t> </a:t>
            </a:r>
            <a:r>
              <a:rPr lang="en-US" sz="1700" b="1" dirty="0" err="1">
                <a:latin typeface="Maiandra GD" pitchFamily="34" charset="0"/>
              </a:rPr>
              <a:t>Berdasarkan</a:t>
            </a:r>
            <a:r>
              <a:rPr lang="en-US" sz="1700" b="1" dirty="0">
                <a:latin typeface="Maiandra GD" pitchFamily="34" charset="0"/>
              </a:rPr>
              <a:t> </a:t>
            </a:r>
            <a:r>
              <a:rPr lang="en-US" sz="1700" b="1" dirty="0" err="1">
                <a:latin typeface="Maiandra GD" pitchFamily="34" charset="0"/>
              </a:rPr>
              <a:t>Umur</a:t>
            </a:r>
            <a:endParaRPr lang="en-US" sz="1700" dirty="0">
              <a:latin typeface="Maiandra GD" pitchFamily="34" charset="0"/>
            </a:endParaRPr>
          </a:p>
        </p:txBody>
      </p:sp>
      <p:sp>
        <p:nvSpPr>
          <p:cNvPr id="11"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25</a:t>
            </a:fld>
            <a:endParaRPr lang="en-US" sz="2200" b="1" dirty="0">
              <a:solidFill>
                <a:schemeClr val="bg1"/>
              </a:solidFill>
              <a:latin typeface="Papyrus" pitchFamily="66" charset="0"/>
              <a:ea typeface="BatangChe" pitchFamily="49" charset="-127"/>
            </a:endParaRPr>
          </a:p>
        </p:txBody>
      </p:sp>
      <p:sp>
        <p:nvSpPr>
          <p:cNvPr id="15"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6"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3"/>
          <p:cNvGraphicFramePr>
            <a:graphicFrameLocks/>
          </p:cNvGraphicFramePr>
          <p:nvPr>
            <p:extLst>
              <p:ext uri="{D42A27DB-BD31-4B8C-83A1-F6EECF244321}">
                <p14:modId xmlns:p14="http://schemas.microsoft.com/office/powerpoint/2010/main" val="3293306"/>
              </p:ext>
            </p:extLst>
          </p:nvPr>
        </p:nvGraphicFramePr>
        <p:xfrm>
          <a:off x="1382502" y="1676400"/>
          <a:ext cx="5389180" cy="4214209"/>
        </p:xfrm>
        <a:graphic>
          <a:graphicData uri="http://schemas.openxmlformats.org/drawingml/2006/table">
            <a:tbl>
              <a:tblPr firstRow="1" bandRow="1">
                <a:tableStyleId>{F5AB1C69-6EDB-4FF4-983F-18BD219EF322}</a:tableStyleId>
              </a:tblPr>
              <a:tblGrid>
                <a:gridCol w="1347295"/>
                <a:gridCol w="1347295"/>
                <a:gridCol w="1347295"/>
                <a:gridCol w="1347295"/>
              </a:tblGrid>
              <a:tr h="233471">
                <a:tc gridSpan="2">
                  <a:txBody>
                    <a:bodyPr/>
                    <a:lstStyle/>
                    <a:p>
                      <a:pPr marL="0" marR="50165" algn="ctr">
                        <a:spcBef>
                          <a:spcPts val="0"/>
                        </a:spcBef>
                        <a:spcAft>
                          <a:spcPts val="0"/>
                        </a:spcAft>
                      </a:pPr>
                      <a:r>
                        <a:rPr lang="en-US" sz="1400" dirty="0" err="1" smtClean="0"/>
                        <a:t>Umur</a:t>
                      </a:r>
                      <a:endParaRPr lang="en-US" sz="1400" dirty="0">
                        <a:latin typeface="Maiandra GD" pitchFamily="34" charset="0"/>
                        <a:ea typeface="Times New Roman"/>
                      </a:endParaRPr>
                    </a:p>
                  </a:txBody>
                  <a:tcPr marL="77724" marR="77724" marT="0" marB="0" anchor="ctr"/>
                </a:tc>
                <a:tc hMerge="1">
                  <a:txBody>
                    <a:bodyPr/>
                    <a:lstStyle/>
                    <a:p>
                      <a:endParaRPr lang="en-US"/>
                    </a:p>
                  </a:txBody>
                  <a:tcPr/>
                </a:tc>
                <a:tc gridSpan="2">
                  <a:txBody>
                    <a:bodyPr/>
                    <a:lstStyle/>
                    <a:p>
                      <a:pPr marL="0" marR="50165" algn="ctr">
                        <a:spcBef>
                          <a:spcPts val="0"/>
                        </a:spcBef>
                        <a:spcAft>
                          <a:spcPts val="0"/>
                        </a:spcAft>
                      </a:pPr>
                      <a:r>
                        <a:rPr lang="en-US" sz="1400" dirty="0" err="1" smtClean="0"/>
                        <a:t>Jumlah</a:t>
                      </a:r>
                      <a:endParaRPr lang="en-US" sz="1400" dirty="0">
                        <a:latin typeface="Maiandra GD" pitchFamily="34" charset="0"/>
                        <a:ea typeface="Times New Roman"/>
                      </a:endParaRPr>
                    </a:p>
                  </a:txBody>
                  <a:tcPr marL="77724" marR="77724" marT="0" marB="0" anchor="ctr"/>
                </a:tc>
                <a:tc hMerge="1">
                  <a:txBody>
                    <a:bodyPr/>
                    <a:lstStyle/>
                    <a:p>
                      <a:endParaRPr lang="en-US"/>
                    </a:p>
                  </a:txBody>
                  <a:tcPr/>
                </a:tc>
              </a:tr>
              <a:tr h="233471">
                <a:tc>
                  <a:txBody>
                    <a:bodyPr/>
                    <a:lstStyle/>
                    <a:p>
                      <a:pPr marL="0" marR="50165" algn="ctr">
                        <a:spcBef>
                          <a:spcPts val="0"/>
                        </a:spcBef>
                        <a:spcAft>
                          <a:spcPts val="0"/>
                        </a:spcAft>
                      </a:pPr>
                      <a:r>
                        <a:rPr lang="en-US" sz="1400" dirty="0" smtClean="0"/>
                        <a:t>0 – 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719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5 -  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7</a:t>
                      </a:r>
                      <a:r>
                        <a:rPr lang="id-ID" sz="1400" dirty="0" smtClean="0">
                          <a:latin typeface="Maiandra GD" pitchFamily="34" charset="0"/>
                          <a:ea typeface="Times New Roman"/>
                        </a:rPr>
                        <a:t>63</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10 – 14</a:t>
                      </a:r>
                    </a:p>
                    <a:p>
                      <a:pPr marL="0" marR="50165" algn="ctr">
                        <a:spcBef>
                          <a:spcPts val="0"/>
                        </a:spcBef>
                        <a:spcAft>
                          <a:spcPts val="0"/>
                        </a:spcAft>
                      </a:pPr>
                      <a:r>
                        <a:rPr lang="en-US" sz="1400" dirty="0" smtClean="0">
                          <a:latin typeface="Maiandra GD" pitchFamily="34" charset="0"/>
                          <a:ea typeface="Times New Roman"/>
                        </a:rPr>
                        <a:t>15</a:t>
                      </a:r>
                      <a:r>
                        <a:rPr lang="en-US" sz="1400" baseline="0" dirty="0" smtClean="0">
                          <a:latin typeface="Maiandra GD" pitchFamily="34" charset="0"/>
                          <a:ea typeface="Times New Roman"/>
                        </a:rPr>
                        <a:t> – 19 </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smtClean="0"/>
                    </a:p>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871</a:t>
                      </a:r>
                      <a:endParaRPr lang="en-US" sz="1400" dirty="0" smtClean="0">
                        <a:latin typeface="Maiandra GD" pitchFamily="34" charset="0"/>
                        <a:ea typeface="Times New Roman"/>
                      </a:endParaRPr>
                    </a:p>
                    <a:p>
                      <a:pPr marL="0" marR="50165" algn="ctr">
                        <a:spcBef>
                          <a:spcPts val="0"/>
                        </a:spcBef>
                        <a:spcAft>
                          <a:spcPts val="0"/>
                        </a:spcAft>
                      </a:pPr>
                      <a:r>
                        <a:rPr lang="id-ID" sz="1400" dirty="0" smtClean="0">
                          <a:latin typeface="Maiandra GD" pitchFamily="34" charset="0"/>
                          <a:ea typeface="Times New Roman"/>
                        </a:rPr>
                        <a:t>902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smtClean="0"/>
                    </a:p>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20 – 24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1</a:t>
                      </a:r>
                      <a:r>
                        <a:rPr lang="id-ID" sz="1400" dirty="0" smtClean="0"/>
                        <a:t>112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25 – 29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n-lt"/>
                          <a:ea typeface="+mn-ea"/>
                        </a:rPr>
                        <a:t>915</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30 -  34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6</a:t>
                      </a:r>
                      <a:r>
                        <a:rPr lang="id-ID" sz="1400" dirty="0" smtClean="0">
                          <a:latin typeface="Maiandra GD" pitchFamily="34" charset="0"/>
                          <a:ea typeface="Times New Roman"/>
                        </a:rPr>
                        <a:t>84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35 – 39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661</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40 – 44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689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45 – 49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7</a:t>
                      </a:r>
                      <a:r>
                        <a:rPr lang="id-ID" sz="1400" dirty="0" smtClean="0">
                          <a:latin typeface="Maiandra GD" pitchFamily="34" charset="0"/>
                          <a:ea typeface="Times New Roman"/>
                        </a:rPr>
                        <a:t>39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50 – 54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7</a:t>
                      </a:r>
                      <a:r>
                        <a:rPr lang="id-ID" sz="1400" dirty="0" smtClean="0">
                          <a:latin typeface="Maiandra GD" pitchFamily="34" charset="0"/>
                          <a:ea typeface="Times New Roman"/>
                        </a:rPr>
                        <a:t>42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55 – 59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558</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60 – 64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2</a:t>
                      </a:r>
                      <a:r>
                        <a:rPr lang="id-ID" sz="1400" dirty="0" smtClean="0">
                          <a:latin typeface="Maiandra GD" pitchFamily="34" charset="0"/>
                          <a:ea typeface="Times New Roman"/>
                        </a:rPr>
                        <a:t>91</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65 – 69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14</a:t>
                      </a:r>
                      <a:r>
                        <a:rPr lang="id-ID" sz="1400" dirty="0" smtClean="0">
                          <a:latin typeface="Maiandra GD" pitchFamily="34" charset="0"/>
                          <a:ea typeface="Times New Roman"/>
                        </a:rPr>
                        <a:t>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33471">
                <a:tc>
                  <a:txBody>
                    <a:bodyPr/>
                    <a:lstStyle/>
                    <a:p>
                      <a:pPr marL="0" marR="50165" algn="ctr">
                        <a:spcBef>
                          <a:spcPts val="0"/>
                        </a:spcBef>
                        <a:spcAft>
                          <a:spcPts val="0"/>
                        </a:spcAft>
                      </a:pPr>
                      <a:r>
                        <a:rPr lang="en-US" sz="1400" dirty="0" smtClean="0"/>
                        <a:t>70- 74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Maiandra GD" pitchFamily="34" charset="0"/>
                          <a:ea typeface="Times New Roman"/>
                        </a:rPr>
                        <a:t>83</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64997">
                <a:tc>
                  <a:txBody>
                    <a:bodyPr/>
                    <a:lstStyle/>
                    <a:p>
                      <a:pPr marL="0" marR="50165" algn="ctr">
                        <a:spcBef>
                          <a:spcPts val="0"/>
                        </a:spcBef>
                        <a:spcAft>
                          <a:spcPts val="0"/>
                        </a:spcAft>
                      </a:pPr>
                      <a:r>
                        <a:rPr lang="en-US" sz="1400" dirty="0" smtClean="0"/>
                        <a:t>&gt;74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Tahun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7</a:t>
                      </a:r>
                      <a:r>
                        <a:rPr lang="id-ID" sz="1400" dirty="0" smtClean="0">
                          <a:latin typeface="Maiandra GD" pitchFamily="34" charset="0"/>
                          <a:ea typeface="Times New Roman"/>
                        </a:rPr>
                        <a:t>5</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dirty="0">
                        <a:latin typeface="Maiandra GD" pitchFamily="34" charset="0"/>
                        <a:ea typeface="Times New Roman"/>
                      </a:endParaRPr>
                    </a:p>
                  </a:txBody>
                  <a:tcPr marL="77724" marR="77724" marT="0" marB="0" anchor="ctr"/>
                </a:tc>
              </a:tr>
              <a:tr h="253898">
                <a:tc gridSpan="2">
                  <a:txBody>
                    <a:bodyPr/>
                    <a:lstStyle/>
                    <a:p>
                      <a:pPr marL="0" marR="50165" algn="ctr">
                        <a:spcBef>
                          <a:spcPts val="0"/>
                        </a:spcBef>
                        <a:spcAft>
                          <a:spcPts val="0"/>
                        </a:spcAft>
                      </a:pPr>
                      <a:r>
                        <a:rPr lang="en-US" sz="1400" dirty="0" smtClean="0"/>
                        <a:t>Total</a:t>
                      </a:r>
                      <a:endParaRPr lang="en-US" sz="1400" b="1" dirty="0">
                        <a:latin typeface="Maiandra GD" pitchFamily="34" charset="0"/>
                        <a:ea typeface="Times New Roman"/>
                      </a:endParaRPr>
                    </a:p>
                  </a:txBody>
                  <a:tcPr marL="77724" marR="77724" marT="0" marB="0" anchor="ctr"/>
                </a:tc>
                <a:tc hMerge="1">
                  <a:txBody>
                    <a:bodyPr/>
                    <a:lstStyle/>
                    <a:p>
                      <a:endParaRPr lang="en-US"/>
                    </a:p>
                  </a:txBody>
                  <a:tcPr/>
                </a:tc>
                <a:tc>
                  <a:txBody>
                    <a:bodyPr/>
                    <a:lstStyle/>
                    <a:p>
                      <a:pPr marL="0" marR="50165" algn="ctr">
                        <a:spcBef>
                          <a:spcPts val="0"/>
                        </a:spcBef>
                        <a:spcAft>
                          <a:spcPts val="0"/>
                        </a:spcAft>
                      </a:pPr>
                      <a:r>
                        <a:rPr lang="en-US" sz="1400" b="1" dirty="0" smtClean="0">
                          <a:latin typeface="Maiandra GD" pitchFamily="34" charset="0"/>
                          <a:ea typeface="Times New Roman"/>
                        </a:rPr>
                        <a:t>9.</a:t>
                      </a:r>
                      <a:r>
                        <a:rPr lang="id-ID" sz="1400" b="1" dirty="0" smtClean="0">
                          <a:latin typeface="Maiandra GD" pitchFamily="34" charset="0"/>
                          <a:ea typeface="Times New Roman"/>
                        </a:rPr>
                        <a:t>953</a:t>
                      </a:r>
                      <a:endParaRPr lang="en-US" sz="1400" b="1"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Orang</a:t>
                      </a:r>
                      <a:endParaRPr lang="en-US" sz="1400" b="1" dirty="0">
                        <a:latin typeface="Maiandra GD" pitchFamily="34" charset="0"/>
                        <a:ea typeface="Times New Roman"/>
                      </a:endParaRPr>
                    </a:p>
                  </a:txBody>
                  <a:tcPr marL="77724" marR="77724" marT="0" marB="0" anchor="ctr"/>
                </a:tc>
              </a:tr>
            </a:tbl>
          </a:graphicData>
        </a:graphic>
      </p:graphicFrame>
      <p:sp>
        <p:nvSpPr>
          <p:cNvPr id="10" name="Rectangle 9"/>
          <p:cNvSpPr/>
          <p:nvPr/>
        </p:nvSpPr>
        <p:spPr>
          <a:xfrm>
            <a:off x="1219200" y="1143000"/>
            <a:ext cx="5629346" cy="365211"/>
          </a:xfrm>
          <a:prstGeom prst="rect">
            <a:avLst/>
          </a:prstGeom>
        </p:spPr>
        <p:txBody>
          <a:bodyPr wrap="square" lIns="95064" tIns="47532" rIns="95064" bIns="47532">
            <a:spAutoFit/>
          </a:bodyPr>
          <a:lstStyle/>
          <a:p>
            <a:pPr algn="ctr"/>
            <a:r>
              <a:rPr lang="en-US" sz="1700" b="1" dirty="0" err="1">
                <a:solidFill>
                  <a:srgbClr val="002060"/>
                </a:solidFill>
                <a:latin typeface="Maiandra GD" pitchFamily="34" charset="0"/>
              </a:rPr>
              <a:t>Jumlah</a:t>
            </a:r>
            <a:r>
              <a:rPr lang="en-US" sz="1700" b="1" dirty="0">
                <a:solidFill>
                  <a:srgbClr val="002060"/>
                </a:solidFill>
                <a:latin typeface="Maiandra GD" pitchFamily="34" charset="0"/>
              </a:rPr>
              <a:t> </a:t>
            </a:r>
            <a:r>
              <a:rPr lang="en-US" sz="1700" b="1" dirty="0" err="1" smtClean="0">
                <a:solidFill>
                  <a:srgbClr val="002060"/>
                </a:solidFill>
                <a:latin typeface="Maiandra GD" pitchFamily="34" charset="0"/>
              </a:rPr>
              <a:t>Penduduk</a:t>
            </a:r>
            <a:r>
              <a:rPr lang="en-US" sz="1700" b="1" dirty="0" smtClean="0">
                <a:solidFill>
                  <a:srgbClr val="002060"/>
                </a:solidFill>
                <a:latin typeface="Maiandra GD" pitchFamily="34" charset="0"/>
              </a:rPr>
              <a:t> </a:t>
            </a:r>
            <a:r>
              <a:rPr lang="en-US" sz="1700" b="1" dirty="0" err="1" smtClean="0">
                <a:solidFill>
                  <a:srgbClr val="002060"/>
                </a:solidFill>
                <a:latin typeface="Maiandra GD" pitchFamily="34" charset="0"/>
              </a:rPr>
              <a:t>Berdasarkan</a:t>
            </a:r>
            <a:r>
              <a:rPr lang="en-US" sz="1700" b="1" dirty="0" smtClean="0">
                <a:solidFill>
                  <a:srgbClr val="002060"/>
                </a:solidFill>
                <a:latin typeface="Maiandra GD" pitchFamily="34" charset="0"/>
              </a:rPr>
              <a:t> </a:t>
            </a:r>
            <a:r>
              <a:rPr lang="en-US" sz="1700" b="1" dirty="0" err="1">
                <a:solidFill>
                  <a:srgbClr val="002060"/>
                </a:solidFill>
                <a:latin typeface="Maiandra GD" pitchFamily="34" charset="0"/>
              </a:rPr>
              <a:t>Umur</a:t>
            </a:r>
            <a:endParaRPr lang="en-US" sz="1700" dirty="0">
              <a:solidFill>
                <a:srgbClr val="002060"/>
              </a:solidFill>
              <a:latin typeface="Maiandra GD"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2088853588"/>
              </p:ext>
            </p:extLst>
          </p:nvPr>
        </p:nvGraphicFramePr>
        <p:xfrm>
          <a:off x="1413164" y="6781800"/>
          <a:ext cx="5333998" cy="2485884"/>
        </p:xfrm>
        <a:graphic>
          <a:graphicData uri="http://schemas.openxmlformats.org/drawingml/2006/table">
            <a:tbl>
              <a:tblPr firstRow="1" bandRow="1">
                <a:tableStyleId>{F5AB1C69-6EDB-4FF4-983F-18BD219EF322}</a:tableStyleId>
              </a:tblPr>
              <a:tblGrid>
                <a:gridCol w="1945546"/>
                <a:gridCol w="972773"/>
                <a:gridCol w="1474384"/>
                <a:gridCol w="941295"/>
              </a:tblGrid>
              <a:tr h="384154">
                <a:tc>
                  <a:txBody>
                    <a:bodyPr/>
                    <a:lstStyle/>
                    <a:p>
                      <a:pPr marL="0" marR="50165" algn="ctr">
                        <a:spcBef>
                          <a:spcPts val="0"/>
                        </a:spcBef>
                        <a:spcAft>
                          <a:spcPts val="0"/>
                        </a:spcAft>
                      </a:pPr>
                      <a:r>
                        <a:rPr lang="en-US" sz="1400" dirty="0" err="1" smtClean="0"/>
                        <a:t>Nama</a:t>
                      </a:r>
                      <a:r>
                        <a:rPr lang="en-US" sz="1400" baseline="0" dirty="0" smtClean="0"/>
                        <a:t>  </a:t>
                      </a:r>
                      <a:r>
                        <a:rPr lang="en-US" sz="1400" baseline="0" dirty="0" err="1" smtClean="0"/>
                        <a:t>Kegiatan</a:t>
                      </a:r>
                      <a:endParaRPr lang="en-US" sz="1400" dirty="0">
                        <a:latin typeface="Maiandra GD" pitchFamily="34" charset="0"/>
                        <a:ea typeface="Times New Roman"/>
                      </a:endParaRPr>
                    </a:p>
                  </a:txBody>
                  <a:tcPr marL="77724" marR="77724" marT="0" marB="0" anchor="ctr"/>
                </a:tc>
                <a:tc gridSpan="3">
                  <a:txBody>
                    <a:bodyPr/>
                    <a:lstStyle/>
                    <a:p>
                      <a:pPr marL="0" marR="50165" algn="ctr">
                        <a:spcBef>
                          <a:spcPts val="0"/>
                        </a:spcBef>
                        <a:spcAft>
                          <a:spcPts val="0"/>
                        </a:spcAft>
                      </a:pPr>
                      <a:r>
                        <a:rPr lang="en-US" sz="1400" dirty="0" err="1" smtClean="0"/>
                        <a:t>Jumlah</a:t>
                      </a:r>
                      <a:endParaRPr lang="en-US" sz="1400" dirty="0">
                        <a:latin typeface="Maiandra GD" pitchFamily="34" charset="0"/>
                        <a:ea typeface="Times New Roman"/>
                      </a:endParaRPr>
                    </a:p>
                  </a:txBody>
                  <a:tcPr marL="77724" marR="77724" marT="0" marB="0" anchor="ctr"/>
                </a:tc>
                <a:tc hMerge="1">
                  <a:txBody>
                    <a:bodyPr/>
                    <a:lstStyle/>
                    <a:p>
                      <a:endParaRPr lang="en-US"/>
                    </a:p>
                  </a:txBody>
                  <a:tcPr/>
                </a:tc>
                <a:tc hMerge="1">
                  <a:txBody>
                    <a:bodyPr/>
                    <a:lstStyle/>
                    <a:p>
                      <a:pPr marL="0" marR="50165" algn="ctr">
                        <a:spcBef>
                          <a:spcPts val="0"/>
                        </a:spcBef>
                        <a:spcAft>
                          <a:spcPts val="0"/>
                        </a:spcAft>
                      </a:pPr>
                      <a:endParaRPr lang="en-US" sz="1500" dirty="0">
                        <a:latin typeface="Maiandra GD" pitchFamily="34" charset="0"/>
                        <a:ea typeface="Times New Roman"/>
                      </a:endParaRPr>
                    </a:p>
                  </a:txBody>
                  <a:tcPr marL="77724" marR="77724" marT="0" marB="0" anchor="ctr"/>
                </a:tc>
              </a:tr>
              <a:tr h="361481">
                <a:tc>
                  <a:txBody>
                    <a:bodyPr/>
                    <a:lstStyle/>
                    <a:p>
                      <a:pPr marL="0" marR="50165">
                        <a:spcBef>
                          <a:spcPts val="0"/>
                        </a:spcBef>
                        <a:spcAft>
                          <a:spcPts val="0"/>
                        </a:spcAft>
                        <a:tabLst/>
                      </a:pPr>
                      <a:r>
                        <a:rPr lang="en-US" sz="1700" dirty="0" smtClean="0"/>
                        <a:t> </a:t>
                      </a:r>
                      <a:endParaRPr lang="en-US" sz="17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Laki-laki</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t>Perempuan</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Total</a:t>
                      </a:r>
                      <a:endParaRPr lang="en-US" sz="1400" dirty="0">
                        <a:latin typeface="Maiandra GD" pitchFamily="34" charset="0"/>
                        <a:ea typeface="Times New Roman"/>
                      </a:endParaRPr>
                    </a:p>
                  </a:txBody>
                  <a:tcPr marL="77724" marR="77724" marT="0" marB="0" anchor="ctr"/>
                </a:tc>
              </a:tr>
              <a:tr h="264853">
                <a:tc>
                  <a:txBody>
                    <a:bodyPr/>
                    <a:lstStyle/>
                    <a:p>
                      <a:pPr marL="0" marR="50165">
                        <a:spcBef>
                          <a:spcPts val="0"/>
                        </a:spcBef>
                        <a:spcAft>
                          <a:spcPts val="0"/>
                        </a:spcAft>
                      </a:pPr>
                      <a:r>
                        <a:rPr lang="en-US" sz="1400" dirty="0" smtClean="0"/>
                        <a:t> </a:t>
                      </a:r>
                      <a:r>
                        <a:rPr lang="en-US" sz="1400" dirty="0" err="1" smtClean="0"/>
                        <a:t>Penduduk</a:t>
                      </a:r>
                      <a:r>
                        <a:rPr lang="en-US" sz="1400" dirty="0" smtClean="0"/>
                        <a:t> </a:t>
                      </a:r>
                      <a:r>
                        <a:rPr lang="en-US" sz="1400" dirty="0" err="1" smtClean="0"/>
                        <a:t>Awal</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4.927</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4.963</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9.890</a:t>
                      </a:r>
                      <a:endParaRPr lang="en-US" sz="1400" dirty="0">
                        <a:latin typeface="Maiandra GD" pitchFamily="34" charset="0"/>
                        <a:ea typeface="Times New Roman"/>
                      </a:endParaRPr>
                    </a:p>
                  </a:txBody>
                  <a:tcPr marL="77724" marR="77724" marT="0" marB="0" anchor="ctr"/>
                </a:tc>
              </a:tr>
              <a:tr h="227497">
                <a:tc>
                  <a:txBody>
                    <a:bodyPr/>
                    <a:lstStyle/>
                    <a:p>
                      <a:pPr marL="0" marR="50165">
                        <a:spcBef>
                          <a:spcPts val="0"/>
                        </a:spcBef>
                        <a:spcAft>
                          <a:spcPts val="0"/>
                        </a:spcAft>
                      </a:pPr>
                      <a:r>
                        <a:rPr lang="en-US" sz="1400" dirty="0" smtClean="0"/>
                        <a:t>  </a:t>
                      </a:r>
                      <a:r>
                        <a:rPr lang="en-US" sz="1400" dirty="0" err="1" smtClean="0"/>
                        <a:t>Lahir</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5</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3</a:t>
                      </a:r>
                      <a:endParaRPr lang="en-US" sz="1400" dirty="0">
                        <a:latin typeface="Maiandra GD" pitchFamily="34" charset="0"/>
                        <a:ea typeface="Times New Roman"/>
                      </a:endParaRPr>
                    </a:p>
                  </a:txBody>
                  <a:tcPr marL="77724" marR="77724" marT="0" marB="0" anchor="ctr"/>
                </a:tc>
              </a:tr>
              <a:tr h="227497">
                <a:tc>
                  <a:txBody>
                    <a:bodyPr/>
                    <a:lstStyle/>
                    <a:p>
                      <a:pPr marL="0" marR="50165">
                        <a:spcBef>
                          <a:spcPts val="0"/>
                        </a:spcBef>
                        <a:spcAft>
                          <a:spcPts val="0"/>
                        </a:spcAft>
                      </a:pPr>
                      <a:r>
                        <a:rPr lang="en-US" sz="1400" dirty="0" smtClean="0"/>
                        <a:t>  </a:t>
                      </a:r>
                      <a:r>
                        <a:rPr lang="en-US" sz="1400" dirty="0" err="1" smtClean="0"/>
                        <a:t>Meninggal</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t>16</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11</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27</a:t>
                      </a:r>
                      <a:endParaRPr lang="en-US" sz="1400" dirty="0">
                        <a:latin typeface="Maiandra GD" pitchFamily="34" charset="0"/>
                        <a:ea typeface="Times New Roman"/>
                      </a:endParaRPr>
                    </a:p>
                  </a:txBody>
                  <a:tcPr marL="77724" marR="77724" marT="0" marB="0" anchor="ctr"/>
                </a:tc>
              </a:tr>
              <a:tr h="337912">
                <a:tc>
                  <a:txBody>
                    <a:bodyPr/>
                    <a:lstStyle/>
                    <a:p>
                      <a:pPr marL="0" marR="50165">
                        <a:spcBef>
                          <a:spcPts val="0"/>
                        </a:spcBef>
                        <a:spcAft>
                          <a:spcPts val="0"/>
                        </a:spcAft>
                      </a:pPr>
                      <a:r>
                        <a:rPr lang="en-US" sz="1400" dirty="0" smtClean="0"/>
                        <a:t>  </a:t>
                      </a:r>
                      <a:r>
                        <a:rPr lang="en-US" sz="1400" dirty="0" err="1" smtClean="0"/>
                        <a:t>Pindah</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18</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14</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32</a:t>
                      </a:r>
                      <a:endParaRPr lang="en-US" sz="1400" dirty="0">
                        <a:latin typeface="Maiandra GD" pitchFamily="34" charset="0"/>
                        <a:ea typeface="Times New Roman"/>
                      </a:endParaRPr>
                    </a:p>
                  </a:txBody>
                  <a:tcPr marL="77724" marR="77724" marT="0" marB="0" anchor="ctr"/>
                </a:tc>
              </a:tr>
              <a:tr h="227497">
                <a:tc>
                  <a:txBody>
                    <a:bodyPr/>
                    <a:lstStyle/>
                    <a:p>
                      <a:pPr marL="0" marR="50165">
                        <a:spcBef>
                          <a:spcPts val="0"/>
                        </a:spcBef>
                        <a:spcAft>
                          <a:spcPts val="0"/>
                        </a:spcAft>
                      </a:pPr>
                      <a:r>
                        <a:rPr lang="en-US" sz="1400" dirty="0" smtClean="0"/>
                        <a:t>  </a:t>
                      </a:r>
                      <a:r>
                        <a:rPr lang="en-US" sz="1400" dirty="0" err="1" smtClean="0"/>
                        <a:t>Datang</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13</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9</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22</a:t>
                      </a:r>
                      <a:endParaRPr lang="en-US" sz="1400" dirty="0">
                        <a:latin typeface="Maiandra GD" pitchFamily="34" charset="0"/>
                        <a:ea typeface="Times New Roman"/>
                      </a:endParaRPr>
                    </a:p>
                  </a:txBody>
                  <a:tcPr marL="77724" marR="77724" marT="0" marB="0" anchor="ctr"/>
                </a:tc>
              </a:tr>
              <a:tr h="454993">
                <a:tc>
                  <a:txBody>
                    <a:bodyPr/>
                    <a:lstStyle/>
                    <a:p>
                      <a:pPr marL="0" marR="50165">
                        <a:spcBef>
                          <a:spcPts val="0"/>
                        </a:spcBef>
                        <a:spcAft>
                          <a:spcPts val="0"/>
                        </a:spcAft>
                      </a:pPr>
                      <a:r>
                        <a:rPr lang="en-US" sz="1400" dirty="0" smtClean="0"/>
                        <a:t>  </a:t>
                      </a:r>
                      <a:r>
                        <a:rPr lang="en-US" sz="1400" dirty="0" err="1" smtClean="0"/>
                        <a:t>Penduduk</a:t>
                      </a:r>
                      <a:r>
                        <a:rPr lang="en-US" sz="1400" dirty="0" smtClean="0"/>
                        <a:t> </a:t>
                      </a:r>
                      <a:r>
                        <a:rPr lang="en-US" sz="1400" dirty="0" err="1" smtClean="0"/>
                        <a:t>Akhir</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4.976</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5.002</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Maiandra GD" pitchFamily="34" charset="0"/>
                          <a:ea typeface="Times New Roman"/>
                        </a:rPr>
                        <a:t>9.978</a:t>
                      </a:r>
                      <a:endParaRPr lang="en-US" sz="1400" dirty="0">
                        <a:latin typeface="Maiandra GD" pitchFamily="34" charset="0"/>
                        <a:ea typeface="Times New Roman"/>
                      </a:endParaRPr>
                    </a:p>
                  </a:txBody>
                  <a:tcPr marL="77724" marR="77724" marT="0" marB="0" anchor="ctr"/>
                </a:tc>
              </a:tr>
            </a:tbl>
          </a:graphicData>
        </a:graphic>
      </p:graphicFrame>
      <p:sp>
        <p:nvSpPr>
          <p:cNvPr id="12" name="TextBox 11"/>
          <p:cNvSpPr txBox="1"/>
          <p:nvPr/>
        </p:nvSpPr>
        <p:spPr>
          <a:xfrm>
            <a:off x="1524002" y="6324600"/>
            <a:ext cx="5029197" cy="360416"/>
          </a:xfrm>
          <a:prstGeom prst="rect">
            <a:avLst/>
          </a:prstGeom>
          <a:ln>
            <a:solidFill>
              <a:schemeClr val="bg1"/>
            </a:solidFill>
          </a:ln>
        </p:spPr>
        <p:style>
          <a:lnRef idx="2">
            <a:schemeClr val="accent3"/>
          </a:lnRef>
          <a:fillRef idx="1001">
            <a:schemeClr val="lt1"/>
          </a:fillRef>
          <a:effectRef idx="0">
            <a:schemeClr val="accent3"/>
          </a:effectRef>
          <a:fontRef idx="minor">
            <a:schemeClr val="dk1"/>
          </a:fontRef>
        </p:style>
        <p:txBody>
          <a:bodyPr wrap="square" lIns="90417" tIns="45207" rIns="90417" bIns="45207" rtlCol="0">
            <a:spAutoFit/>
          </a:bodyPr>
          <a:lstStyle/>
          <a:p>
            <a:pPr algn="ctr"/>
            <a:r>
              <a:rPr lang="en-US" sz="1700" b="1" dirty="0" smtClean="0">
                <a:latin typeface="Maiandra GD" pitchFamily="34" charset="0"/>
              </a:rPr>
              <a:t>Status </a:t>
            </a:r>
            <a:r>
              <a:rPr lang="en-US" sz="1700" b="1" dirty="0" err="1" smtClean="0">
                <a:latin typeface="Maiandra GD" pitchFamily="34" charset="0"/>
              </a:rPr>
              <a:t>Penduduk</a:t>
            </a:r>
            <a:endParaRPr lang="en-US" sz="1700" b="1" dirty="0">
              <a:latin typeface="Maiandra GD" pitchFamily="34" charset="0"/>
            </a:endParaRPr>
          </a:p>
        </p:txBody>
      </p:sp>
      <p:sp>
        <p:nvSpPr>
          <p:cNvPr id="13"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26</a:t>
            </a:fld>
            <a:endParaRPr lang="en-US" sz="2200" b="1" dirty="0">
              <a:solidFill>
                <a:schemeClr val="bg1"/>
              </a:solidFill>
              <a:latin typeface="Papyrus" pitchFamily="66" charset="0"/>
              <a:ea typeface="BatangChe" pitchFamily="49" charset="-127"/>
            </a:endParaRPr>
          </a:p>
        </p:txBody>
      </p:sp>
      <p:sp>
        <p:nvSpPr>
          <p:cNvPr id="15" name="Footer Placeholder 2"/>
          <p:cNvSpPr txBox="1">
            <a:spLocks/>
          </p:cNvSpPr>
          <p:nvPr/>
        </p:nvSpPr>
        <p:spPr>
          <a:xfrm rot="16200000">
            <a:off x="5702952" y="76841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6"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71600" y="1600200"/>
            <a:ext cx="5181600" cy="399074"/>
          </a:xfrm>
          <a:prstGeom prst="rect">
            <a:avLst/>
          </a:prstGeom>
          <a:ln>
            <a:solidFill>
              <a:schemeClr val="bg1"/>
            </a:solidFill>
          </a:ln>
        </p:spPr>
        <p:style>
          <a:lnRef idx="2">
            <a:schemeClr val="accent3"/>
          </a:lnRef>
          <a:fillRef idx="1001">
            <a:schemeClr val="lt1"/>
          </a:fillRef>
          <a:effectRef idx="0">
            <a:schemeClr val="accent3"/>
          </a:effectRef>
          <a:fontRef idx="minor">
            <a:schemeClr val="dk1"/>
          </a:fontRef>
        </p:style>
        <p:txBody>
          <a:bodyPr wrap="square" lIns="90417" tIns="45207" rIns="90417" bIns="45207" rtlCol="0">
            <a:spAutoFit/>
          </a:bodyPr>
          <a:lstStyle/>
          <a:p>
            <a:pPr algn="ctr"/>
            <a:r>
              <a:rPr lang="en-US" sz="2000" b="1" dirty="0">
                <a:solidFill>
                  <a:schemeClr val="tx1"/>
                </a:solidFill>
                <a:latin typeface="Maiandra GD" pitchFamily="34" charset="0"/>
              </a:rPr>
              <a:t>Pekerjaan </a:t>
            </a:r>
            <a:r>
              <a:rPr lang="en-US" sz="2000" b="1" dirty="0" err="1">
                <a:solidFill>
                  <a:schemeClr val="tx1"/>
                </a:solidFill>
                <a:latin typeface="Maiandra GD" pitchFamily="34" charset="0"/>
              </a:rPr>
              <a:t>Menurut</a:t>
            </a:r>
            <a:r>
              <a:rPr lang="en-US" sz="2000" b="1" dirty="0">
                <a:solidFill>
                  <a:schemeClr val="tx1"/>
                </a:solidFill>
                <a:latin typeface="Maiandra GD" pitchFamily="34" charset="0"/>
              </a:rPr>
              <a:t> </a:t>
            </a:r>
            <a:r>
              <a:rPr lang="en-US" sz="2000" b="1" dirty="0" err="1" smtClean="0">
                <a:solidFill>
                  <a:schemeClr val="tx1"/>
                </a:solidFill>
                <a:latin typeface="Maiandra GD" pitchFamily="34" charset="0"/>
              </a:rPr>
              <a:t>Lapangan</a:t>
            </a:r>
            <a:r>
              <a:rPr lang="en-US" sz="2000" b="1" dirty="0" smtClean="0">
                <a:solidFill>
                  <a:schemeClr val="tx1"/>
                </a:solidFill>
                <a:latin typeface="Maiandra GD" pitchFamily="34" charset="0"/>
              </a:rPr>
              <a:t> </a:t>
            </a:r>
            <a:r>
              <a:rPr lang="en-US" sz="2000" b="1" dirty="0" err="1" smtClean="0">
                <a:solidFill>
                  <a:schemeClr val="tx1"/>
                </a:solidFill>
                <a:latin typeface="Maiandra GD" pitchFamily="34" charset="0"/>
              </a:rPr>
              <a:t>pekerjaan</a:t>
            </a:r>
            <a:endParaRPr lang="en-US" sz="2000" b="1" dirty="0">
              <a:solidFill>
                <a:schemeClr val="tx1"/>
              </a:solidFill>
              <a:latin typeface="Maiandra GD" pitchFamily="34"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2549484842"/>
              </p:ext>
            </p:extLst>
          </p:nvPr>
        </p:nvGraphicFramePr>
        <p:xfrm>
          <a:off x="1295400" y="2164080"/>
          <a:ext cx="5410200" cy="7589520"/>
        </p:xfrm>
        <a:graphic>
          <a:graphicData uri="http://schemas.openxmlformats.org/drawingml/2006/table">
            <a:tbl>
              <a:tblPr firstRow="1" bandRow="1">
                <a:tableStyleId>{F5AB1C69-6EDB-4FF4-983F-18BD219EF322}</a:tableStyleId>
              </a:tblPr>
              <a:tblGrid>
                <a:gridCol w="3048000"/>
                <a:gridCol w="1280160"/>
                <a:gridCol w="1082040"/>
              </a:tblGrid>
              <a:tr h="274320">
                <a:tc>
                  <a:txBody>
                    <a:bodyPr/>
                    <a:lstStyle/>
                    <a:p>
                      <a:pPr marL="0" marR="50165" algn="ctr">
                        <a:spcBef>
                          <a:spcPts val="0"/>
                        </a:spcBef>
                        <a:spcAft>
                          <a:spcPts val="0"/>
                        </a:spcAft>
                      </a:pPr>
                      <a:r>
                        <a:rPr lang="en-US" sz="1400" dirty="0">
                          <a:latin typeface="Cambria" pitchFamily="18" charset="0"/>
                        </a:rPr>
                        <a:t>Mata Pencaharin Pokok</a:t>
                      </a:r>
                      <a:endParaRPr lang="en-US" sz="1400" dirty="0">
                        <a:latin typeface="Cambria" pitchFamily="18" charset="0"/>
                        <a:ea typeface="Times New Roman"/>
                      </a:endParaRPr>
                    </a:p>
                  </a:txBody>
                  <a:tcPr marL="68580" marR="68580" marT="0" marB="0" anchor="ctr"/>
                </a:tc>
                <a:tc gridSpan="2">
                  <a:txBody>
                    <a:bodyPr/>
                    <a:lstStyle/>
                    <a:p>
                      <a:pPr marL="0" marR="50165" algn="ctr">
                        <a:spcBef>
                          <a:spcPts val="0"/>
                        </a:spcBef>
                        <a:spcAft>
                          <a:spcPts val="0"/>
                        </a:spcAft>
                      </a:pPr>
                      <a:r>
                        <a:rPr lang="en-US" sz="1400" dirty="0">
                          <a:latin typeface="Cambria" pitchFamily="18" charset="0"/>
                        </a:rPr>
                        <a:t>Jumlah</a:t>
                      </a:r>
                      <a:endParaRPr lang="en-US" sz="1400" dirty="0">
                        <a:latin typeface="Cambria" pitchFamily="18" charset="0"/>
                        <a:ea typeface="Times New Roman"/>
                      </a:endParaRPr>
                    </a:p>
                  </a:txBody>
                  <a:tcPr marL="68580" marR="68580" marT="0" marB="0" anchor="ctr"/>
                </a:tc>
                <a:tc hMerge="1">
                  <a:txBody>
                    <a:bodyPr/>
                    <a:lstStyle/>
                    <a:p>
                      <a:endParaRPr lang="en-US"/>
                    </a:p>
                  </a:txBody>
                  <a:tcPr/>
                </a:tc>
              </a:tr>
              <a:tr h="335280">
                <a:tc>
                  <a:txBody>
                    <a:bodyPr/>
                    <a:lstStyle/>
                    <a:p>
                      <a:pPr marL="0" marR="50165">
                        <a:spcBef>
                          <a:spcPts val="0"/>
                        </a:spcBef>
                        <a:spcAft>
                          <a:spcPts val="0"/>
                        </a:spcAft>
                      </a:pPr>
                      <a:r>
                        <a:rPr lang="en-US" sz="1400" dirty="0" err="1" smtClean="0">
                          <a:latin typeface="Cambria" pitchFamily="18" charset="0"/>
                        </a:rPr>
                        <a:t>Belum</a:t>
                      </a:r>
                      <a:r>
                        <a:rPr lang="en-US" sz="1400" dirty="0" smtClean="0">
                          <a:latin typeface="Cambria" pitchFamily="18" charset="0"/>
                        </a:rPr>
                        <a:t>/</a:t>
                      </a:r>
                      <a:r>
                        <a:rPr lang="en-US" sz="1400" dirty="0" err="1" smtClean="0">
                          <a:latin typeface="Cambria" pitchFamily="18" charset="0"/>
                        </a:rPr>
                        <a:t>Tidak</a:t>
                      </a:r>
                      <a:r>
                        <a:rPr lang="en-US" sz="1400" dirty="0" smtClean="0">
                          <a:latin typeface="Cambria" pitchFamily="18" charset="0"/>
                        </a:rPr>
                        <a:t> </a:t>
                      </a:r>
                      <a:r>
                        <a:rPr lang="en-US" sz="1400" dirty="0" err="1" smtClean="0">
                          <a:latin typeface="Cambria" pitchFamily="18" charset="0"/>
                        </a:rPr>
                        <a:t>Bekerja</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r>
                        <a:rPr lang="id-ID" sz="1400" dirty="0" smtClean="0">
                          <a:latin typeface="Cambria" pitchFamily="18" charset="0"/>
                          <a:ea typeface="Times New Roman"/>
                        </a:rPr>
                        <a:t>784</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323335">
                <a:tc>
                  <a:txBody>
                    <a:bodyPr/>
                    <a:lstStyle/>
                    <a:p>
                      <a:pPr marL="0" marR="50165">
                        <a:spcBef>
                          <a:spcPts val="0"/>
                        </a:spcBef>
                        <a:spcAft>
                          <a:spcPts val="0"/>
                        </a:spcAft>
                      </a:pPr>
                      <a:r>
                        <a:rPr lang="id-ID" sz="1400" dirty="0" smtClean="0">
                          <a:latin typeface="Cambria" pitchFamily="18" charset="0"/>
                        </a:rPr>
                        <a:t>M</a:t>
                      </a:r>
                      <a:r>
                        <a:rPr lang="en-US" sz="1400" dirty="0" err="1" smtClean="0">
                          <a:latin typeface="Cambria" pitchFamily="18" charset="0"/>
                        </a:rPr>
                        <a:t>engurus</a:t>
                      </a:r>
                      <a:r>
                        <a:rPr lang="en-US" sz="1400" dirty="0" smtClean="0">
                          <a:latin typeface="Cambria" pitchFamily="18" charset="0"/>
                        </a:rPr>
                        <a:t> </a:t>
                      </a:r>
                      <a:r>
                        <a:rPr lang="en-US" sz="1400" dirty="0" err="1" smtClean="0">
                          <a:latin typeface="Cambria" pitchFamily="18" charset="0"/>
                        </a:rPr>
                        <a:t>Rumah</a:t>
                      </a:r>
                      <a:r>
                        <a:rPr lang="en-US" sz="1400" dirty="0" smtClean="0">
                          <a:latin typeface="Cambria" pitchFamily="18" charset="0"/>
                        </a:rPr>
                        <a:t> </a:t>
                      </a:r>
                      <a:r>
                        <a:rPr lang="en-US" sz="1400" dirty="0" err="1" smtClean="0">
                          <a:latin typeface="Cambria" pitchFamily="18" charset="0"/>
                        </a:rPr>
                        <a:t>Tangga</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rPr>
                        <a:t>1.</a:t>
                      </a:r>
                      <a:r>
                        <a:rPr lang="id-ID" sz="1400" dirty="0" smtClean="0">
                          <a:latin typeface="Cambria" pitchFamily="18" charset="0"/>
                        </a:rPr>
                        <a:t>413</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a:latin typeface="Cambria" pitchFamily="18" charset="0"/>
                        </a:rPr>
                        <a:t>Orang</a:t>
                      </a:r>
                      <a:endParaRPr lang="en-US" sz="1400">
                        <a:latin typeface="Cambria" pitchFamily="18" charset="0"/>
                        <a:ea typeface="Times New Roman"/>
                      </a:endParaRPr>
                    </a:p>
                  </a:txBody>
                  <a:tcPr marL="68580" marR="68580" marT="0" marB="0" anchor="ctr"/>
                </a:tc>
              </a:tr>
              <a:tr h="345989">
                <a:tc>
                  <a:txBody>
                    <a:bodyPr/>
                    <a:lstStyle/>
                    <a:p>
                      <a:pPr marL="0" marR="50165">
                        <a:spcBef>
                          <a:spcPts val="0"/>
                        </a:spcBef>
                        <a:spcAft>
                          <a:spcPts val="0"/>
                        </a:spcAft>
                      </a:pPr>
                      <a:r>
                        <a:rPr lang="en-US" sz="1400" dirty="0" err="1" smtClean="0">
                          <a:latin typeface="Cambria" pitchFamily="18" charset="0"/>
                        </a:rPr>
                        <a:t>Pelajar</a:t>
                      </a:r>
                      <a:r>
                        <a:rPr lang="en-US" sz="1400" dirty="0" smtClean="0">
                          <a:latin typeface="Cambria" pitchFamily="18" charset="0"/>
                        </a:rPr>
                        <a:t>/</a:t>
                      </a:r>
                      <a:r>
                        <a:rPr lang="en-US" sz="1400" dirty="0" err="1" smtClean="0">
                          <a:latin typeface="Cambria" pitchFamily="18" charset="0"/>
                        </a:rPr>
                        <a:t>Mahasiswa</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rPr>
                        <a:t>2.</a:t>
                      </a:r>
                      <a:r>
                        <a:rPr lang="id-ID" sz="1400" dirty="0" smtClean="0">
                          <a:latin typeface="Cambria" pitchFamily="18" charset="0"/>
                        </a:rPr>
                        <a:t>869</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Pensiunan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r>
                        <a:rPr lang="id-ID" sz="1400" dirty="0" smtClean="0">
                          <a:latin typeface="Cambria" pitchFamily="18" charset="0"/>
                          <a:ea typeface="Times New Roman"/>
                        </a:rPr>
                        <a:t>45</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Pegawai</a:t>
                      </a:r>
                      <a:r>
                        <a:rPr lang="en-US" sz="1400" dirty="0" smtClean="0">
                          <a:latin typeface="Cambria" pitchFamily="18" charset="0"/>
                        </a:rPr>
                        <a:t> </a:t>
                      </a:r>
                      <a:r>
                        <a:rPr lang="en-US" sz="1400" dirty="0" err="1" smtClean="0">
                          <a:latin typeface="Cambria" pitchFamily="18" charset="0"/>
                        </a:rPr>
                        <a:t>Negeri</a:t>
                      </a:r>
                      <a:r>
                        <a:rPr lang="en-US" sz="1400" baseline="0" dirty="0" smtClean="0">
                          <a:latin typeface="Cambria" pitchFamily="18" charset="0"/>
                        </a:rPr>
                        <a:t> </a:t>
                      </a:r>
                      <a:r>
                        <a:rPr lang="en-US" sz="1400" baseline="0" dirty="0" err="1" smtClean="0">
                          <a:latin typeface="Cambria" pitchFamily="18" charset="0"/>
                        </a:rPr>
                        <a:t>Sipil</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Times New Roman"/>
                        </a:rPr>
                        <a:t>876</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smtClean="0">
                          <a:latin typeface="Cambria" pitchFamily="18" charset="0"/>
                        </a:rPr>
                        <a:t>TNI</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rPr>
                        <a:t>1</a:t>
                      </a:r>
                      <a:r>
                        <a:rPr lang="id-ID" sz="1400" dirty="0" smtClean="0">
                          <a:latin typeface="Cambria" pitchFamily="18" charset="0"/>
                        </a:rPr>
                        <a:t>3</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smtClean="0">
                          <a:latin typeface="Cambria" pitchFamily="18" charset="0"/>
                        </a:rPr>
                        <a:t>POLRI</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8</a:t>
                      </a:r>
                      <a:r>
                        <a:rPr lang="id-ID" sz="1400" dirty="0" smtClean="0">
                          <a:latin typeface="Cambria" pitchFamily="18" charset="0"/>
                          <a:ea typeface="Times New Roman"/>
                        </a:rPr>
                        <a:t>3</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Perdagangan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r>
                        <a:rPr lang="id-ID" sz="1400" dirty="0" smtClean="0">
                          <a:latin typeface="Cambria" pitchFamily="18" charset="0"/>
                          <a:ea typeface="Times New Roman"/>
                        </a:rPr>
                        <a:t>0</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Petani</a:t>
                      </a:r>
                      <a:r>
                        <a:rPr lang="en-US" sz="1400" dirty="0" smtClean="0">
                          <a:latin typeface="Cambria" pitchFamily="18" charset="0"/>
                        </a:rPr>
                        <a:t> / Perkebunan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Times New Roman"/>
                        </a:rPr>
                        <a:t>58</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Peternakan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Nelayan</a:t>
                      </a:r>
                      <a:r>
                        <a:rPr lang="en-US" sz="1400" dirty="0" smtClean="0">
                          <a:latin typeface="Cambria" pitchFamily="18" charset="0"/>
                        </a:rPr>
                        <a:t> </a:t>
                      </a:r>
                      <a:r>
                        <a:rPr lang="en-US" sz="1400" dirty="0" err="1" smtClean="0">
                          <a:latin typeface="Cambria" pitchFamily="18" charset="0"/>
                        </a:rPr>
                        <a:t>Perikanan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Times New Roman"/>
                        </a:rPr>
                        <a:t>5</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Industri</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Kontruksi</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smtClean="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Transportasi</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Times New Roman"/>
                        </a:rPr>
                        <a:t>4</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Karyawan</a:t>
                      </a:r>
                      <a:r>
                        <a:rPr lang="en-US" sz="1400" dirty="0" smtClean="0">
                          <a:latin typeface="Cambria" pitchFamily="18" charset="0"/>
                        </a:rPr>
                        <a:t> </a:t>
                      </a:r>
                      <a:r>
                        <a:rPr lang="en-US" sz="1400" dirty="0" err="1" smtClean="0">
                          <a:latin typeface="Cambria" pitchFamily="18" charset="0"/>
                        </a:rPr>
                        <a:t>swasta</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mn-ea"/>
                        </a:rPr>
                        <a:t>629</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Karywan</a:t>
                      </a:r>
                      <a:r>
                        <a:rPr lang="en-US" sz="1400" dirty="0" smtClean="0">
                          <a:latin typeface="Cambria" pitchFamily="18" charset="0"/>
                        </a:rPr>
                        <a:t> BUMN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5</a:t>
                      </a:r>
                      <a:r>
                        <a:rPr lang="id-ID" sz="1400" dirty="0" smtClean="0">
                          <a:latin typeface="Cambria" pitchFamily="18" charset="0"/>
                          <a:ea typeface="Times New Roman"/>
                        </a:rPr>
                        <a:t>1</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Karyawan</a:t>
                      </a:r>
                      <a:r>
                        <a:rPr lang="en-US" sz="1400" dirty="0" smtClean="0">
                          <a:latin typeface="Cambria" pitchFamily="18" charset="0"/>
                        </a:rPr>
                        <a:t> BUMD</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mn-ea"/>
                        </a:rPr>
                        <a:t>9</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Karyawan</a:t>
                      </a:r>
                      <a:r>
                        <a:rPr lang="en-US" sz="1400" dirty="0" smtClean="0">
                          <a:latin typeface="Cambria" pitchFamily="18" charset="0"/>
                        </a:rPr>
                        <a:t> </a:t>
                      </a:r>
                      <a:r>
                        <a:rPr lang="en-US" sz="1400" dirty="0" err="1" smtClean="0">
                          <a:latin typeface="Cambria" pitchFamily="18" charset="0"/>
                        </a:rPr>
                        <a:t>Honorer</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r>
                        <a:rPr lang="id-ID" sz="1400" dirty="0" smtClean="0">
                          <a:latin typeface="Cambria" pitchFamily="18" charset="0"/>
                          <a:ea typeface="Times New Roman"/>
                        </a:rPr>
                        <a:t>63</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Buruh</a:t>
                      </a:r>
                      <a:r>
                        <a:rPr lang="en-US" sz="1400" dirty="0" smtClean="0">
                          <a:latin typeface="Cambria" pitchFamily="18" charset="0"/>
                        </a:rPr>
                        <a:t> </a:t>
                      </a:r>
                      <a:r>
                        <a:rPr lang="en-US" sz="1400" dirty="0" err="1" smtClean="0">
                          <a:latin typeface="Cambria" pitchFamily="18" charset="0"/>
                        </a:rPr>
                        <a:t>Harian</a:t>
                      </a:r>
                      <a:r>
                        <a:rPr lang="en-US" sz="1400" dirty="0" smtClean="0">
                          <a:latin typeface="Cambria" pitchFamily="18" charset="0"/>
                        </a:rPr>
                        <a:t> </a:t>
                      </a:r>
                      <a:r>
                        <a:rPr lang="en-US" sz="1400" dirty="0" err="1" smtClean="0">
                          <a:latin typeface="Cambria" pitchFamily="18" charset="0"/>
                        </a:rPr>
                        <a:t>Lepas</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Times New Roman"/>
                        </a:rPr>
                        <a:t>26</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274320">
                <a:tc>
                  <a:txBody>
                    <a:bodyPr/>
                    <a:lstStyle/>
                    <a:p>
                      <a:pPr marL="0" marR="50165">
                        <a:spcBef>
                          <a:spcPts val="0"/>
                        </a:spcBef>
                        <a:spcAft>
                          <a:spcPts val="0"/>
                        </a:spcAft>
                      </a:pPr>
                      <a:r>
                        <a:rPr lang="en-US" sz="1400" dirty="0" err="1" smtClean="0">
                          <a:latin typeface="Cambria" pitchFamily="18" charset="0"/>
                        </a:rPr>
                        <a:t>Buruh</a:t>
                      </a:r>
                      <a:r>
                        <a:rPr lang="en-US" sz="1400" dirty="0" smtClean="0">
                          <a:latin typeface="Cambria" pitchFamily="18" charset="0"/>
                        </a:rPr>
                        <a:t> </a:t>
                      </a:r>
                      <a:r>
                        <a:rPr lang="en-US" sz="1400" dirty="0" err="1" smtClean="0">
                          <a:latin typeface="Cambria" pitchFamily="18" charset="0"/>
                        </a:rPr>
                        <a:t>Tani</a:t>
                      </a:r>
                      <a:r>
                        <a:rPr lang="en-US" sz="1400" dirty="0" smtClean="0">
                          <a:latin typeface="Cambria" pitchFamily="18" charset="0"/>
                        </a:rPr>
                        <a:t> Perkebunan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id-ID" sz="1400" dirty="0" smtClean="0">
                          <a:latin typeface="Cambria" pitchFamily="18" charset="0"/>
                          <a:ea typeface="Times New Roman"/>
                        </a:rPr>
                        <a:t>6</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353404">
                <a:tc>
                  <a:txBody>
                    <a:bodyPr/>
                    <a:lstStyle/>
                    <a:p>
                      <a:pPr marL="0" marR="50165">
                        <a:spcBef>
                          <a:spcPts val="0"/>
                        </a:spcBef>
                        <a:spcAft>
                          <a:spcPts val="0"/>
                        </a:spcAft>
                      </a:pPr>
                      <a:r>
                        <a:rPr lang="en-US" sz="1400" dirty="0" err="1" smtClean="0">
                          <a:latin typeface="Cambria" pitchFamily="18" charset="0"/>
                        </a:rPr>
                        <a:t>Buruh</a:t>
                      </a:r>
                      <a:r>
                        <a:rPr lang="en-US" sz="1400" dirty="0" smtClean="0">
                          <a:latin typeface="Cambria" pitchFamily="18" charset="0"/>
                        </a:rPr>
                        <a:t> </a:t>
                      </a:r>
                      <a:r>
                        <a:rPr lang="en-US" sz="1400" dirty="0" err="1" smtClean="0">
                          <a:latin typeface="Cambria" pitchFamily="18" charset="0"/>
                        </a:rPr>
                        <a:t>Nelayan</a:t>
                      </a:r>
                      <a:r>
                        <a:rPr lang="en-US" sz="1400" dirty="0" smtClean="0">
                          <a:latin typeface="Cambria" pitchFamily="18" charset="0"/>
                        </a:rPr>
                        <a:t> </a:t>
                      </a:r>
                      <a:r>
                        <a:rPr lang="en-US" sz="1400" dirty="0" err="1" smtClean="0">
                          <a:latin typeface="Cambria" pitchFamily="18" charset="0"/>
                        </a:rPr>
                        <a:t>Perikanan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321275">
                <a:tc>
                  <a:txBody>
                    <a:bodyPr/>
                    <a:lstStyle/>
                    <a:p>
                      <a:pPr marL="0" marR="50165">
                        <a:spcBef>
                          <a:spcPts val="0"/>
                        </a:spcBef>
                        <a:spcAft>
                          <a:spcPts val="0"/>
                        </a:spcAft>
                      </a:pPr>
                      <a:r>
                        <a:rPr lang="en-US" sz="1400" dirty="0" err="1" smtClean="0">
                          <a:latin typeface="Cambria" pitchFamily="18" charset="0"/>
                        </a:rPr>
                        <a:t>Buruh</a:t>
                      </a:r>
                      <a:r>
                        <a:rPr lang="en-US" sz="1400" dirty="0" smtClean="0">
                          <a:latin typeface="Cambria" pitchFamily="18" charset="0"/>
                        </a:rPr>
                        <a:t> </a:t>
                      </a:r>
                      <a:r>
                        <a:rPr lang="en-US" sz="1400" dirty="0" err="1" smtClean="0">
                          <a:latin typeface="Cambria" pitchFamily="18" charset="0"/>
                        </a:rPr>
                        <a:t>Peternakan</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333632">
                <a:tc>
                  <a:txBody>
                    <a:bodyPr/>
                    <a:lstStyle/>
                    <a:p>
                      <a:pPr marL="0" marR="50165">
                        <a:spcBef>
                          <a:spcPts val="0"/>
                        </a:spcBef>
                        <a:spcAft>
                          <a:spcPts val="0"/>
                        </a:spcAft>
                      </a:pPr>
                      <a:r>
                        <a:rPr lang="en-US" sz="1400" dirty="0" err="1" smtClean="0">
                          <a:latin typeface="Cambria" pitchFamily="18" charset="0"/>
                        </a:rPr>
                        <a:t>Pembantu</a:t>
                      </a:r>
                      <a:r>
                        <a:rPr lang="en-US" sz="1400" dirty="0" smtClean="0">
                          <a:latin typeface="Cambria" pitchFamily="18" charset="0"/>
                        </a:rPr>
                        <a:t> </a:t>
                      </a:r>
                      <a:r>
                        <a:rPr lang="en-US" sz="1400" dirty="0" err="1" smtClean="0">
                          <a:latin typeface="Cambria" pitchFamily="18" charset="0"/>
                        </a:rPr>
                        <a:t>Rumah</a:t>
                      </a:r>
                      <a:r>
                        <a:rPr lang="en-US" sz="1400" dirty="0" smtClean="0">
                          <a:latin typeface="Cambria" pitchFamily="18" charset="0"/>
                        </a:rPr>
                        <a:t> </a:t>
                      </a:r>
                      <a:r>
                        <a:rPr lang="en-US" sz="1400" dirty="0" err="1" smtClean="0">
                          <a:latin typeface="Cambria" pitchFamily="18" charset="0"/>
                        </a:rPr>
                        <a:t>Tangga</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288325">
                <a:tc>
                  <a:txBody>
                    <a:bodyPr/>
                    <a:lstStyle/>
                    <a:p>
                      <a:pPr marL="0" marR="50165">
                        <a:spcBef>
                          <a:spcPts val="0"/>
                        </a:spcBef>
                        <a:spcAft>
                          <a:spcPts val="0"/>
                        </a:spcAft>
                      </a:pPr>
                      <a:r>
                        <a:rPr lang="en-US" sz="1400" dirty="0" err="1" smtClean="0">
                          <a:latin typeface="Cambria" pitchFamily="18" charset="0"/>
                        </a:rPr>
                        <a:t>Tukang</a:t>
                      </a:r>
                      <a:r>
                        <a:rPr lang="en-US" sz="1400" dirty="0" smtClean="0">
                          <a:latin typeface="Cambria" pitchFamily="18" charset="0"/>
                        </a:rPr>
                        <a:t> </a:t>
                      </a:r>
                      <a:r>
                        <a:rPr lang="en-US" sz="1400" dirty="0" err="1" smtClean="0">
                          <a:latin typeface="Cambria" pitchFamily="18" charset="0"/>
                        </a:rPr>
                        <a:t>Listrik</a:t>
                      </a:r>
                      <a:r>
                        <a:rPr lang="en-US" sz="1400" dirty="0" smtClean="0">
                          <a:latin typeface="Cambria" pitchFamily="18" charset="0"/>
                        </a:rPr>
                        <a:t> </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3</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r h="350520">
                <a:tc>
                  <a:txBody>
                    <a:bodyPr/>
                    <a:lstStyle/>
                    <a:p>
                      <a:pPr marL="0" marR="50165">
                        <a:spcBef>
                          <a:spcPts val="0"/>
                        </a:spcBef>
                        <a:spcAft>
                          <a:spcPts val="0"/>
                        </a:spcAft>
                      </a:pPr>
                      <a:r>
                        <a:rPr lang="en-US" sz="1400" dirty="0" err="1" smtClean="0">
                          <a:latin typeface="Cambria" pitchFamily="18" charset="0"/>
                        </a:rPr>
                        <a:t>Tukang</a:t>
                      </a:r>
                      <a:r>
                        <a:rPr lang="en-US" sz="1400" dirty="0" smtClean="0">
                          <a:latin typeface="Cambria" pitchFamily="18" charset="0"/>
                        </a:rPr>
                        <a:t> </a:t>
                      </a:r>
                      <a:r>
                        <a:rPr lang="en-US" sz="1400" dirty="0" err="1" smtClean="0">
                          <a:latin typeface="Cambria" pitchFamily="18" charset="0"/>
                        </a:rPr>
                        <a:t>Batu</a:t>
                      </a:r>
                      <a:endParaRPr lang="en-US" sz="1400" dirty="0">
                        <a:latin typeface="Cambria" pitchFamily="18" charset="0"/>
                        <a:ea typeface="Times New Roman"/>
                      </a:endParaRPr>
                    </a:p>
                  </a:txBody>
                  <a:tcPr marL="68580" marR="68580" marT="0" marB="0" anchor="ctr"/>
                </a:tc>
                <a:tc>
                  <a:txBody>
                    <a:bodyPr/>
                    <a:lstStyle/>
                    <a:p>
                      <a:pPr marL="0" marR="50165" algn="ctr">
                        <a:spcBef>
                          <a:spcPts val="0"/>
                        </a:spcBef>
                        <a:spcAft>
                          <a:spcPts val="0"/>
                        </a:spcAft>
                      </a:pPr>
                      <a:r>
                        <a:rPr lang="en-US" sz="1400" dirty="0" smtClean="0">
                          <a:latin typeface="Cambria" pitchFamily="18" charset="0"/>
                          <a:ea typeface="Times New Roman"/>
                        </a:rPr>
                        <a:t>17</a:t>
                      </a:r>
                      <a:endParaRPr lang="en-US" sz="1400" dirty="0">
                        <a:latin typeface="Cambria" pitchFamily="18" charset="0"/>
                        <a:ea typeface="Times New Roman"/>
                      </a:endParaRPr>
                    </a:p>
                  </a:txBody>
                  <a:tcPr marL="68580" marR="68580" marT="0" marB="0" anchor="ctr"/>
                </a:tc>
                <a:tc>
                  <a:txBody>
                    <a:bodyPr/>
                    <a:lstStyle/>
                    <a:p>
                      <a:pPr marL="0" marR="50165">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68580" marR="68580" marT="0" marB="0" anchor="ctr"/>
                </a:tc>
              </a:tr>
            </a:tbl>
          </a:graphicData>
        </a:graphic>
      </p:graphicFrame>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27</a:t>
            </a:fld>
            <a:endParaRPr lang="en-US" sz="2200" b="1" dirty="0">
              <a:solidFill>
                <a:schemeClr val="bg1"/>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2"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035849747"/>
              </p:ext>
            </p:extLst>
          </p:nvPr>
        </p:nvGraphicFramePr>
        <p:xfrm>
          <a:off x="1219200" y="1447800"/>
          <a:ext cx="5443162" cy="8066270"/>
        </p:xfrm>
        <a:graphic>
          <a:graphicData uri="http://schemas.openxmlformats.org/drawingml/2006/table">
            <a:tbl>
              <a:tblPr firstRow="1" bandRow="1">
                <a:tableStyleId>{F5AB1C69-6EDB-4FF4-983F-18BD219EF322}</a:tableStyleId>
              </a:tblPr>
              <a:tblGrid>
                <a:gridCol w="2585501"/>
                <a:gridCol w="1769029"/>
                <a:gridCol w="1088632"/>
              </a:tblGrid>
              <a:tr h="306508">
                <a:tc>
                  <a:txBody>
                    <a:bodyPr/>
                    <a:lstStyle/>
                    <a:p>
                      <a:pPr marL="0" marR="50165">
                        <a:spcBef>
                          <a:spcPts val="0"/>
                        </a:spcBef>
                        <a:spcAft>
                          <a:spcPts val="0"/>
                        </a:spcAft>
                      </a:pPr>
                      <a:r>
                        <a:rPr lang="en-US" sz="1400" dirty="0" smtClean="0">
                          <a:latin typeface="Cambria" pitchFamily="18" charset="0"/>
                        </a:rPr>
                        <a:t>Mata </a:t>
                      </a:r>
                      <a:r>
                        <a:rPr lang="en-US" sz="1400" dirty="0" err="1" smtClean="0">
                          <a:latin typeface="Cambria" pitchFamily="18" charset="0"/>
                        </a:rPr>
                        <a:t>Pencaharian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Jumlah</a:t>
                      </a:r>
                      <a:endParaRPr lang="en-US" sz="1400" dirty="0">
                        <a:latin typeface="Cambria" pitchFamily="18" charset="0"/>
                        <a:ea typeface="Times New Roman"/>
                      </a:endParaRPr>
                    </a:p>
                  </a:txBody>
                  <a:tcPr marL="77724" marR="77724" marT="0" marB="0" anchor="ctr"/>
                </a:tc>
                <a:tc>
                  <a:txBody>
                    <a:bodyPr/>
                    <a:lstStyle/>
                    <a:p>
                      <a:pPr marL="0" marR="50165">
                        <a:spcBef>
                          <a:spcPts val="0"/>
                        </a:spcBef>
                        <a:spcAft>
                          <a:spcPts val="0"/>
                        </a:spcAft>
                      </a:pP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Tukang</a:t>
                      </a:r>
                      <a:r>
                        <a:rPr lang="en-US" sz="1400" dirty="0" smtClean="0">
                          <a:latin typeface="Cambria" pitchFamily="18" charset="0"/>
                        </a:rPr>
                        <a:t> </a:t>
                      </a:r>
                      <a:r>
                        <a:rPr lang="en-US" sz="1400" dirty="0" err="1" smtClean="0">
                          <a:latin typeface="Cambria" pitchFamily="18" charset="0"/>
                        </a:rPr>
                        <a:t>Kayu</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Tukang</a:t>
                      </a:r>
                      <a:r>
                        <a:rPr lang="en-US" sz="1400" baseline="0" dirty="0" smtClean="0">
                          <a:latin typeface="Cambria" pitchFamily="18" charset="0"/>
                        </a:rPr>
                        <a:t>  Sol Sepatu</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403570">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Tukang</a:t>
                      </a:r>
                      <a:r>
                        <a:rPr lang="en-US" sz="1400" dirty="0" smtClean="0">
                          <a:latin typeface="Cambria" pitchFamily="18" charset="0"/>
                        </a:rPr>
                        <a:t> Las </a:t>
                      </a:r>
                      <a:r>
                        <a:rPr lang="en-US" sz="1400" dirty="0" err="1" smtClean="0">
                          <a:latin typeface="Cambria" pitchFamily="18" charset="0"/>
                        </a:rPr>
                        <a:t>Besi</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mn-ea"/>
                        </a:rPr>
                        <a:t>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Tukang</a:t>
                      </a:r>
                      <a:r>
                        <a:rPr lang="en-US" sz="1400" dirty="0" smtClean="0">
                          <a:latin typeface="Cambria" pitchFamily="18" charset="0"/>
                        </a:rPr>
                        <a:t> </a:t>
                      </a:r>
                      <a:r>
                        <a:rPr lang="en-US" sz="1400" dirty="0" err="1" smtClean="0">
                          <a:latin typeface="Cambria" pitchFamily="18" charset="0"/>
                        </a:rPr>
                        <a:t>Jahit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11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Tukang</a:t>
                      </a:r>
                      <a:r>
                        <a:rPr lang="en-US" sz="1400" dirty="0" smtClean="0">
                          <a:latin typeface="Cambria" pitchFamily="18" charset="0"/>
                        </a:rPr>
                        <a:t> Gigi</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Penata</a:t>
                      </a:r>
                      <a:r>
                        <a:rPr lang="en-US" sz="1400" baseline="0" dirty="0" smtClean="0">
                          <a:latin typeface="Cambria" pitchFamily="18" charset="0"/>
                        </a:rPr>
                        <a:t> </a:t>
                      </a:r>
                      <a:r>
                        <a:rPr lang="en-US" sz="1400" baseline="0" dirty="0" err="1" smtClean="0">
                          <a:latin typeface="Cambria" pitchFamily="18" charset="0"/>
                        </a:rPr>
                        <a:t>Rias</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Penata</a:t>
                      </a:r>
                      <a:r>
                        <a:rPr lang="en-US" sz="1400" dirty="0" smtClean="0">
                          <a:latin typeface="Cambria" pitchFamily="18" charset="0"/>
                        </a:rPr>
                        <a:t> </a:t>
                      </a:r>
                      <a:r>
                        <a:rPr lang="en-US" sz="1400" dirty="0" err="1" smtClean="0">
                          <a:latin typeface="Cambria" pitchFamily="18" charset="0"/>
                        </a:rPr>
                        <a:t>Rambut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Penata</a:t>
                      </a:r>
                      <a:r>
                        <a:rPr lang="en-US" sz="1400" dirty="0" smtClean="0">
                          <a:latin typeface="Cambria" pitchFamily="18" charset="0"/>
                        </a:rPr>
                        <a:t> </a:t>
                      </a:r>
                      <a:r>
                        <a:rPr lang="en-US" sz="1400" dirty="0" err="1" smtClean="0">
                          <a:latin typeface="Cambria" pitchFamily="18" charset="0"/>
                        </a:rPr>
                        <a:t>Busana</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Mekanik</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Seniman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4</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Tabib</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Paraji</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Perancang</a:t>
                      </a:r>
                      <a:r>
                        <a:rPr lang="en-US" sz="1400" baseline="0" dirty="0" smtClean="0">
                          <a:latin typeface="Cambria" pitchFamily="18" charset="0"/>
                        </a:rPr>
                        <a:t> </a:t>
                      </a:r>
                      <a:r>
                        <a:rPr lang="en-US" sz="1400" baseline="0" dirty="0" err="1" smtClean="0">
                          <a:latin typeface="Cambria" pitchFamily="18" charset="0"/>
                        </a:rPr>
                        <a:t>Busana</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Peterjemah</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Imam </a:t>
                      </a:r>
                      <a:r>
                        <a:rPr lang="en-US" sz="1400" dirty="0" err="1" smtClean="0">
                          <a:latin typeface="Cambria" pitchFamily="18" charset="0"/>
                        </a:rPr>
                        <a:t>Mesjid</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7</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Pendeta</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Pastor</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Wartawan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8</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Ustad</a:t>
                      </a:r>
                      <a:r>
                        <a:rPr lang="en-US" sz="1400" dirty="0" smtClean="0">
                          <a:latin typeface="Cambria" pitchFamily="18" charset="0"/>
                        </a:rPr>
                        <a:t> </a:t>
                      </a:r>
                      <a:r>
                        <a:rPr lang="en-US" sz="1400" dirty="0" err="1" smtClean="0">
                          <a:latin typeface="Cambria" pitchFamily="18" charset="0"/>
                        </a:rPr>
                        <a:t>Mubaligh</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Juru</a:t>
                      </a:r>
                      <a:r>
                        <a:rPr lang="en-US" sz="1400" dirty="0" smtClean="0">
                          <a:latin typeface="Cambria" pitchFamily="18" charset="0"/>
                        </a:rPr>
                        <a:t> </a:t>
                      </a:r>
                      <a:r>
                        <a:rPr lang="en-US" sz="1400" dirty="0" err="1" smtClean="0">
                          <a:latin typeface="Cambria" pitchFamily="18" charset="0"/>
                        </a:rPr>
                        <a:t>Masak</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Anggota</a:t>
                      </a:r>
                      <a:r>
                        <a:rPr lang="en-US" sz="1400" baseline="0" dirty="0" smtClean="0">
                          <a:latin typeface="Cambria" pitchFamily="18" charset="0"/>
                        </a:rPr>
                        <a:t> DPR Tingkat I</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Anggota</a:t>
                      </a:r>
                      <a:r>
                        <a:rPr lang="en-US" sz="1400" dirty="0" smtClean="0">
                          <a:latin typeface="Cambria" pitchFamily="18" charset="0"/>
                        </a:rPr>
                        <a:t> DPR Tingkat II</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Anggota</a:t>
                      </a:r>
                      <a:r>
                        <a:rPr lang="en-US" sz="1400" dirty="0" smtClean="0">
                          <a:latin typeface="Cambria" pitchFamily="18" charset="0"/>
                        </a:rPr>
                        <a:t>  DPR Kota</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Dosen</a:t>
                      </a:r>
                      <a:r>
                        <a:rPr lang="en-US" sz="1400" dirty="0" smtClean="0">
                          <a:latin typeface="Cambria" pitchFamily="18" charset="0"/>
                        </a:rPr>
                        <a:t> </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43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06508">
                <a:tc>
                  <a:txBody>
                    <a:bodyPr/>
                    <a:lstStyle/>
                    <a:p>
                      <a:pPr marL="0" marR="50165">
                        <a:spcBef>
                          <a:spcPts val="0"/>
                        </a:spcBef>
                        <a:spcAft>
                          <a:spcPts val="0"/>
                        </a:spcAft>
                      </a:pPr>
                      <a:r>
                        <a:rPr lang="en-US" sz="1400" dirty="0" smtClean="0">
                          <a:latin typeface="Cambria" pitchFamily="18" charset="0"/>
                        </a:rPr>
                        <a:t>  Guru</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16</a:t>
                      </a:r>
                      <a:r>
                        <a:rPr lang="id-ID" sz="1400" dirty="0" smtClean="0">
                          <a:latin typeface="Cambria" pitchFamily="18" charset="0"/>
                          <a:ea typeface="Times New Roman"/>
                        </a:rPr>
                        <a:t>5</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bl>
          </a:graphicData>
        </a:graphic>
      </p:graphicFrame>
      <p:sp>
        <p:nvSpPr>
          <p:cNvPr id="8" name="Slide Number Placeholder 3"/>
          <p:cNvSpPr>
            <a:spLocks noGrp="1"/>
          </p:cNvSpPr>
          <p:nvPr>
            <p:ph type="sldNum" sz="quarter" idx="12"/>
          </p:nvPr>
        </p:nvSpPr>
        <p:spPr/>
        <p:txBody>
          <a:bodyPr/>
          <a:lstStyle/>
          <a:p>
            <a:fld id="{8DFBCBCA-75C9-4BD8-8C27-33BD4C35F67E}" type="slidenum">
              <a:rPr lang="en-US" sz="2200" b="1">
                <a:solidFill>
                  <a:schemeClr val="bg1"/>
                </a:solidFill>
                <a:latin typeface="Papyrus" pitchFamily="66" charset="0"/>
                <a:ea typeface="BatangChe" pitchFamily="49" charset="-127"/>
              </a:rPr>
              <a:pPr/>
              <a:t>28</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02540731"/>
              </p:ext>
            </p:extLst>
          </p:nvPr>
        </p:nvGraphicFramePr>
        <p:xfrm>
          <a:off x="1143000" y="1295400"/>
          <a:ext cx="5446769" cy="8305797"/>
        </p:xfrm>
        <a:graphic>
          <a:graphicData uri="http://schemas.openxmlformats.org/drawingml/2006/table">
            <a:tbl>
              <a:tblPr firstRow="1" bandRow="1">
                <a:tableStyleId>{F5AB1C69-6EDB-4FF4-983F-18BD219EF322}</a:tableStyleId>
              </a:tblPr>
              <a:tblGrid>
                <a:gridCol w="2587215"/>
                <a:gridCol w="1770200"/>
                <a:gridCol w="1089354"/>
              </a:tblGrid>
              <a:tr h="372179">
                <a:tc>
                  <a:txBody>
                    <a:bodyPr/>
                    <a:lstStyle/>
                    <a:p>
                      <a:pPr marL="0" marR="50165" algn="ctr">
                        <a:spcBef>
                          <a:spcPts val="0"/>
                        </a:spcBef>
                        <a:spcAft>
                          <a:spcPts val="0"/>
                        </a:spcAft>
                      </a:pPr>
                      <a:r>
                        <a:rPr lang="en-US" sz="1400" dirty="0" smtClean="0">
                          <a:latin typeface="Cambria" pitchFamily="18" charset="0"/>
                        </a:rPr>
                        <a:t>Mata </a:t>
                      </a:r>
                      <a:r>
                        <a:rPr lang="en-US" sz="1400" dirty="0" err="1" smtClean="0">
                          <a:latin typeface="Cambria" pitchFamily="18" charset="0"/>
                        </a:rPr>
                        <a:t>Pencaharian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Jumlah</a:t>
                      </a:r>
                      <a:endParaRPr lang="en-US" sz="1400" dirty="0">
                        <a:latin typeface="Cambria" pitchFamily="18" charset="0"/>
                        <a:ea typeface="Times New Roman"/>
                      </a:endParaRPr>
                    </a:p>
                  </a:txBody>
                  <a:tcPr marL="77724" marR="77724" marT="0" marB="0" anchor="ctr"/>
                </a:tc>
                <a:tc>
                  <a:txBody>
                    <a:bodyPr/>
                    <a:lstStyle/>
                    <a:p>
                      <a:pPr marL="0" marR="50165">
                        <a:spcBef>
                          <a:spcPts val="0"/>
                        </a:spcBef>
                        <a:spcAft>
                          <a:spcPts val="0"/>
                        </a:spcAft>
                      </a:pP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Pi</a:t>
                      </a:r>
                      <a:r>
                        <a:rPr lang="id-ID" sz="1400" dirty="0" smtClean="0">
                          <a:latin typeface="Cambria" pitchFamily="18" charset="0"/>
                        </a:rPr>
                        <a:t>lot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mn-ea"/>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Pengacara</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490038">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Notaris</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Arsitek</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Akuntan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Konsultan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Dokter</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r>
                        <a:rPr lang="id-ID" sz="1400" dirty="0" smtClean="0">
                          <a:latin typeface="Cambria" pitchFamily="18" charset="0"/>
                          <a:ea typeface="Times New Roman"/>
                        </a:rPr>
                        <a:t>6</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Bidan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1</a:t>
                      </a:r>
                      <a:r>
                        <a:rPr lang="id-ID" sz="1400" dirty="0" smtClean="0">
                          <a:latin typeface="Cambria" pitchFamily="18" charset="0"/>
                        </a:rPr>
                        <a:t>7</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Perawat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3</a:t>
                      </a:r>
                      <a:r>
                        <a:rPr lang="id-ID" sz="1400" dirty="0" smtClean="0">
                          <a:latin typeface="Cambria" pitchFamily="18" charset="0"/>
                          <a:ea typeface="Times New Roman"/>
                        </a:rPr>
                        <a:t>3</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Apoteker</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9</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Psikiater</a:t>
                      </a:r>
                      <a:r>
                        <a:rPr lang="en-US" sz="1400" dirty="0" smtClean="0">
                          <a:latin typeface="Cambria" pitchFamily="18" charset="0"/>
                        </a:rPr>
                        <a:t>/</a:t>
                      </a:r>
                      <a:r>
                        <a:rPr lang="en-US" sz="1400" dirty="0" err="1" smtClean="0">
                          <a:latin typeface="Cambria" pitchFamily="18" charset="0"/>
                        </a:rPr>
                        <a:t>psikolog</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Penyiar</a:t>
                      </a:r>
                      <a:r>
                        <a:rPr lang="en-US" sz="1400" dirty="0" smtClean="0">
                          <a:latin typeface="Cambria" pitchFamily="18" charset="0"/>
                        </a:rPr>
                        <a:t> TV</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Penyiar</a:t>
                      </a:r>
                      <a:r>
                        <a:rPr lang="en-US" sz="1400" dirty="0" smtClean="0">
                          <a:latin typeface="Cambria" pitchFamily="18" charset="0"/>
                        </a:rPr>
                        <a:t> Radio</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Pelaut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8</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Peneliti</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1</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Sopir</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2</a:t>
                      </a:r>
                      <a:r>
                        <a:rPr lang="id-ID" sz="1400" dirty="0" smtClean="0">
                          <a:latin typeface="Cambria" pitchFamily="18" charset="0"/>
                          <a:ea typeface="Times New Roman"/>
                        </a:rPr>
                        <a:t>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Pialang</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Paranormal</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Pedagang</a:t>
                      </a:r>
                      <a:r>
                        <a:rPr lang="en-US" sz="1400" dirty="0" smtClean="0">
                          <a:latin typeface="Cambria" pitchFamily="18" charset="0"/>
                        </a:rPr>
                        <a:t>	</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id-ID" sz="1400" dirty="0" smtClean="0">
                          <a:latin typeface="Cambria" pitchFamily="18" charset="0"/>
                          <a:ea typeface="Times New Roman"/>
                        </a:rPr>
                        <a:t>52</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a:t>
                      </a:r>
                      <a:r>
                        <a:rPr lang="en-US" sz="1400" dirty="0" err="1" smtClean="0">
                          <a:latin typeface="Cambria" pitchFamily="18" charset="0"/>
                        </a:rPr>
                        <a:t>Wiraswasta</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1.</a:t>
                      </a:r>
                      <a:r>
                        <a:rPr lang="id-ID" sz="1400" dirty="0" smtClean="0">
                          <a:latin typeface="Cambria" pitchFamily="18" charset="0"/>
                        </a:rPr>
                        <a:t>307</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r h="372179">
                <a:tc>
                  <a:txBody>
                    <a:bodyPr/>
                    <a:lstStyle/>
                    <a:p>
                      <a:pPr marL="0" marR="50165">
                        <a:spcBef>
                          <a:spcPts val="0"/>
                        </a:spcBef>
                        <a:spcAft>
                          <a:spcPts val="0"/>
                        </a:spcAft>
                      </a:pPr>
                      <a:r>
                        <a:rPr lang="en-US" sz="1400" dirty="0" smtClean="0">
                          <a:latin typeface="Cambria" pitchFamily="18" charset="0"/>
                        </a:rPr>
                        <a:t>  Lain-lain</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ea typeface="Times New Roman"/>
                        </a:rPr>
                        <a:t>-</a:t>
                      </a:r>
                      <a:endParaRPr lang="en-US" sz="1400" dirty="0">
                        <a:latin typeface="Cambria" pitchFamily="18" charset="0"/>
                        <a:ea typeface="Times New Roman"/>
                      </a:endParaRPr>
                    </a:p>
                  </a:txBody>
                  <a:tcPr marL="77724" marR="77724" marT="0" marB="0" anchor="ctr"/>
                </a:tc>
                <a:tc>
                  <a:txBody>
                    <a:bodyPr/>
                    <a:lstStyle/>
                    <a:p>
                      <a:pPr marL="0" marR="50165" algn="ctr">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endParaRPr>
                    </a:p>
                  </a:txBody>
                  <a:tcPr marL="77724" marR="77724" marT="0" marB="0" anchor="ctr"/>
                </a:tc>
              </a:tr>
            </a:tbl>
          </a:graphicData>
        </a:graphic>
      </p:graphicFrame>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29</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DFBCBCA-75C9-4BD8-8C27-33BD4C35F67E}" type="slidenum">
              <a:rPr lang="en-US" smtClean="0"/>
              <a:pPr/>
              <a:t>3</a:t>
            </a:fld>
            <a:endParaRPr lang="en-US"/>
          </a:p>
        </p:txBody>
      </p:sp>
      <p:pic>
        <p:nvPicPr>
          <p:cNvPr id="3074" name="Picture 2" descr="D:\peta kelurahan palup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5717" y="1905000"/>
            <a:ext cx="5021283" cy="59436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4063" y="0"/>
            <a:ext cx="439737"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7953" y="6629400"/>
            <a:ext cx="944563" cy="2944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990600" y="685800"/>
            <a:ext cx="5867400" cy="523220"/>
          </a:xfrm>
          <a:prstGeom prst="rect">
            <a:avLst/>
          </a:prstGeom>
          <a:noFill/>
        </p:spPr>
        <p:txBody>
          <a:bodyPr wrap="square" rtlCol="0">
            <a:spAutoFit/>
          </a:bodyPr>
          <a:lstStyle/>
          <a:p>
            <a:pPr algn="ctr"/>
            <a:r>
              <a:rPr lang="id-ID" sz="2800" dirty="0" smtClean="0"/>
              <a:t>PETA KELURAHAN PALUPI</a:t>
            </a:r>
            <a:endParaRPr lang="id-ID" sz="2800" dirty="0"/>
          </a:p>
        </p:txBody>
      </p:sp>
    </p:spTree>
    <p:extLst>
      <p:ext uri="{BB962C8B-B14F-4D97-AF65-F5344CB8AC3E}">
        <p14:creationId xmlns:p14="http://schemas.microsoft.com/office/powerpoint/2010/main" val="38325772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39798" y="1427394"/>
            <a:ext cx="3260903" cy="553806"/>
          </a:xfrm>
          <a:prstGeom prst="rect">
            <a:avLst/>
          </a:prstGeom>
          <a:noFill/>
        </p:spPr>
        <p:txBody>
          <a:bodyPr wrap="square" lIns="95064" tIns="47532" rIns="95064" bIns="47532" rtlCol="0">
            <a:spAutoFit/>
          </a:bodyPr>
          <a:lstStyle/>
          <a:p>
            <a:r>
              <a:rPr lang="en-US" sz="2900" b="1" dirty="0">
                <a:solidFill>
                  <a:srgbClr val="292934">
                    <a:lumMod val="90000"/>
                    <a:lumOff val="10000"/>
                  </a:srgbClr>
                </a:solidFill>
                <a:latin typeface="Arial Rounded MT Bold" pitchFamily="34" charset="0"/>
              </a:rPr>
              <a:t>4. KESEHATAN</a:t>
            </a:r>
          </a:p>
        </p:txBody>
      </p:sp>
      <p:sp>
        <p:nvSpPr>
          <p:cNvPr id="6" name="Rectangle 5"/>
          <p:cNvSpPr/>
          <p:nvPr/>
        </p:nvSpPr>
        <p:spPr>
          <a:xfrm>
            <a:off x="1219203" y="2209800"/>
            <a:ext cx="5638797" cy="81534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lIns="97447" tIns="48723" rIns="97447" bIns="48723">
            <a:spAutoFit/>
          </a:bodyPr>
          <a:lstStyle/>
          <a:p>
            <a:pPr indent="671638" algn="just">
              <a:lnSpc>
                <a:spcPct val="150000"/>
              </a:lnSpc>
            </a:pPr>
            <a:r>
              <a:rPr lang="en-US" sz="1700" dirty="0" err="1">
                <a:solidFill>
                  <a:schemeClr val="tx1"/>
                </a:solidFill>
                <a:latin typeface="Cambria" pitchFamily="18" charset="0"/>
                <a:ea typeface="Cambria Math" pitchFamily="18" charset="0"/>
              </a:rPr>
              <a:t>Visi</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dan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Misi</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Kesehatan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Terwujudnya</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Pelayanan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Kesehatan</a:t>
            </a:r>
            <a:r>
              <a:rPr lang="en-US" sz="1700" dirty="0">
                <a:solidFill>
                  <a:schemeClr val="tx1"/>
                </a:solidFill>
                <a:latin typeface="Cambria" pitchFamily="18" charset="0"/>
                <a:ea typeface="Cambria Math" pitchFamily="18" charset="0"/>
              </a:rPr>
              <a:t> Yang </a:t>
            </a:r>
            <a:r>
              <a:rPr lang="en-US" sz="1700" dirty="0" err="1">
                <a:solidFill>
                  <a:schemeClr val="tx1"/>
                </a:solidFill>
                <a:latin typeface="Cambria" pitchFamily="18" charset="0"/>
                <a:ea typeface="Cambria Math" pitchFamily="18" charset="0"/>
              </a:rPr>
              <a:t>Bermutu</a:t>
            </a:r>
            <a:r>
              <a:rPr lang="en-US" sz="1700" dirty="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Menuju</a:t>
            </a:r>
            <a:r>
              <a:rPr lang="en-US" sz="1700" dirty="0" smtClean="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Masyarakat</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Sehat</a:t>
            </a:r>
            <a:r>
              <a:rPr lang="en-US" sz="1700" dirty="0">
                <a:solidFill>
                  <a:schemeClr val="tx1"/>
                </a:solidFill>
                <a:latin typeface="Cambria" pitchFamily="18" charset="0"/>
                <a:ea typeface="Cambria Math" pitchFamily="18" charset="0"/>
              </a:rPr>
              <a:t> Yang </a:t>
            </a:r>
            <a:r>
              <a:rPr lang="en-US" sz="1700" dirty="0" err="1">
                <a:solidFill>
                  <a:schemeClr val="tx1"/>
                </a:solidFill>
                <a:latin typeface="Cambria" pitchFamily="18" charset="0"/>
                <a:ea typeface="Cambria Math" pitchFamily="18" charset="0"/>
              </a:rPr>
              <a:t>Mandiri</a:t>
            </a:r>
            <a:r>
              <a:rPr lang="en-US" sz="1700" dirty="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dan</a:t>
            </a:r>
            <a:r>
              <a:rPr lang="en-US" sz="1700" dirty="0" smtClean="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Berkeadilan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Sebagaimana</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kebijaksanaan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dan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strategi</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pembangunan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Kesehatan</a:t>
            </a:r>
            <a:r>
              <a:rPr lang="en-US" sz="1700" dirty="0">
                <a:solidFill>
                  <a:schemeClr val="tx1"/>
                </a:solidFill>
                <a:latin typeface="Cambria" pitchFamily="18" charset="0"/>
                <a:ea typeface="Cambria Math" pitchFamily="18" charset="0"/>
              </a:rPr>
              <a:t> Indonesia </a:t>
            </a:r>
            <a:r>
              <a:rPr lang="en-US" sz="1700" dirty="0" err="1">
                <a:solidFill>
                  <a:schemeClr val="tx1"/>
                </a:solidFill>
                <a:latin typeface="Cambria" pitchFamily="18" charset="0"/>
                <a:ea typeface="Cambria Math" pitchFamily="18" charset="0"/>
              </a:rPr>
              <a:t>Sehat</a:t>
            </a:r>
            <a:r>
              <a:rPr lang="en-US" sz="1700" dirty="0">
                <a:solidFill>
                  <a:schemeClr val="tx1"/>
                </a:solidFill>
                <a:latin typeface="Cambria" pitchFamily="18" charset="0"/>
                <a:ea typeface="Cambria Math" pitchFamily="18" charset="0"/>
              </a:rPr>
              <a:t> </a:t>
            </a:r>
            <a:r>
              <a:rPr lang="en-US" sz="1700" dirty="0" smtClean="0">
                <a:solidFill>
                  <a:schemeClr val="tx1"/>
                </a:solidFill>
                <a:latin typeface="Cambria" pitchFamily="18" charset="0"/>
                <a:ea typeface="Cambria Math" pitchFamily="18" charset="0"/>
              </a:rPr>
              <a:t>2019, </a:t>
            </a:r>
            <a:r>
              <a:rPr lang="en-US" sz="1700" dirty="0" err="1">
                <a:solidFill>
                  <a:schemeClr val="tx1"/>
                </a:solidFill>
                <a:latin typeface="Cambria" pitchFamily="18" charset="0"/>
                <a:ea typeface="Cambria Math" pitchFamily="18" charset="0"/>
              </a:rPr>
              <a:t>telah</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mengalami</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reformasi</a:t>
            </a:r>
            <a:r>
              <a:rPr lang="en-US" sz="1700" dirty="0">
                <a:solidFill>
                  <a:schemeClr val="tx1"/>
                </a:solidFill>
                <a:latin typeface="Cambria" pitchFamily="18" charset="0"/>
                <a:ea typeface="Cambria Math" pitchFamily="18" charset="0"/>
              </a:rPr>
              <a:t> total. Hal </a:t>
            </a:r>
            <a:r>
              <a:rPr lang="en-US" sz="1700" dirty="0" err="1">
                <a:solidFill>
                  <a:schemeClr val="tx1"/>
                </a:solidFill>
                <a:latin typeface="Cambria" pitchFamily="18" charset="0"/>
                <a:ea typeface="Cambria Math" pitchFamily="18" charset="0"/>
              </a:rPr>
              <a:t>ini</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dimaksudkan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untuk</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meningkatkan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daya</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tangkal</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dan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juang</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pembangunan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kesehatan</a:t>
            </a:r>
            <a:r>
              <a:rPr lang="en-US" sz="1700" dirty="0">
                <a:solidFill>
                  <a:schemeClr val="tx1"/>
                </a:solidFill>
                <a:latin typeface="Cambria" pitchFamily="18" charset="0"/>
                <a:ea typeface="Cambria Math" pitchFamily="18" charset="0"/>
              </a:rPr>
              <a:t>, yang </a:t>
            </a:r>
            <a:r>
              <a:rPr lang="en-US" sz="1700" dirty="0" err="1">
                <a:solidFill>
                  <a:schemeClr val="tx1"/>
                </a:solidFill>
                <a:latin typeface="Cambria" pitchFamily="18" charset="0"/>
                <a:ea typeface="Cambria Math" pitchFamily="18" charset="0"/>
              </a:rPr>
              <a:t>merupakan</a:t>
            </a:r>
            <a:r>
              <a:rPr lang="en-US" sz="1700" dirty="0">
                <a:solidFill>
                  <a:schemeClr val="tx1"/>
                </a:solidFill>
                <a:latin typeface="Cambria" pitchFamily="18" charset="0"/>
                <a:ea typeface="Cambria Math" pitchFamily="18" charset="0"/>
              </a:rPr>
              <a:t> modal </a:t>
            </a:r>
            <a:r>
              <a:rPr lang="en-US" sz="1700" dirty="0" err="1">
                <a:solidFill>
                  <a:schemeClr val="tx1"/>
                </a:solidFill>
                <a:latin typeface="Cambria" pitchFamily="18" charset="0"/>
                <a:ea typeface="Cambria Math" pitchFamily="18" charset="0"/>
              </a:rPr>
              <a:t>utama</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dari</a:t>
            </a:r>
            <a:r>
              <a:rPr lang="en-US" sz="1700" dirty="0">
                <a:solidFill>
                  <a:schemeClr val="tx1"/>
                </a:solidFill>
                <a:latin typeface="Cambria" pitchFamily="18" charset="0"/>
                <a:ea typeface="Cambria Math" pitchFamily="18" charset="0"/>
              </a:rPr>
              <a:t> Pembangunan </a:t>
            </a:r>
            <a:r>
              <a:rPr lang="en-US" sz="1700" dirty="0" err="1">
                <a:solidFill>
                  <a:schemeClr val="tx1"/>
                </a:solidFill>
                <a:latin typeface="Cambria" pitchFamily="18" charset="0"/>
                <a:ea typeface="Cambria Math" pitchFamily="18" charset="0"/>
              </a:rPr>
              <a:t>Nasional</a:t>
            </a:r>
            <a:r>
              <a:rPr lang="en-US" sz="1700" dirty="0">
                <a:solidFill>
                  <a:schemeClr val="tx1"/>
                </a:solidFill>
                <a:latin typeface="Cambria" pitchFamily="18" charset="0"/>
                <a:ea typeface="Cambria Math" pitchFamily="18" charset="0"/>
              </a:rPr>
              <a:t>. </a:t>
            </a:r>
            <a:endParaRPr lang="en-US" sz="1700" dirty="0" smtClean="0">
              <a:solidFill>
                <a:schemeClr val="tx1"/>
              </a:solidFill>
              <a:latin typeface="Cambria" pitchFamily="18" charset="0"/>
              <a:ea typeface="Cambria Math" pitchFamily="18" charset="0"/>
            </a:endParaRPr>
          </a:p>
          <a:p>
            <a:pPr indent="671638" algn="just">
              <a:lnSpc>
                <a:spcPct val="150000"/>
              </a:lnSpc>
            </a:pPr>
            <a:r>
              <a:rPr lang="en-US" sz="1700" dirty="0" err="1" smtClean="0">
                <a:solidFill>
                  <a:schemeClr val="tx1"/>
                </a:solidFill>
                <a:latin typeface="Cambria" pitchFamily="18" charset="0"/>
                <a:ea typeface="Cambria Math" pitchFamily="18" charset="0"/>
              </a:rPr>
              <a:t>Paradigma</a:t>
            </a:r>
            <a:r>
              <a:rPr lang="en-US" sz="1700" dirty="0" smtClean="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pembangunan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kesehatan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baru</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yaitu</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paradigma</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sehat</a:t>
            </a:r>
            <a:r>
              <a:rPr lang="en-US" sz="1700" dirty="0">
                <a:solidFill>
                  <a:schemeClr val="tx1"/>
                </a:solidFill>
                <a:latin typeface="Cambria" pitchFamily="18" charset="0"/>
                <a:ea typeface="Cambria Math" pitchFamily="18" charset="0"/>
              </a:rPr>
              <a:t> yang </a:t>
            </a:r>
            <a:r>
              <a:rPr lang="en-US" sz="1700" dirty="0" err="1">
                <a:solidFill>
                  <a:schemeClr val="tx1"/>
                </a:solidFill>
                <a:latin typeface="Cambria" pitchFamily="18" charset="0"/>
                <a:ea typeface="Cambria Math" pitchFamily="18" charset="0"/>
              </a:rPr>
              <a:t>merupakan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upaya</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untuk</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lebih</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meningkatkan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kesehatan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Bangsa</a:t>
            </a:r>
            <a:r>
              <a:rPr lang="en-US" sz="1700" dirty="0">
                <a:solidFill>
                  <a:schemeClr val="tx1"/>
                </a:solidFill>
                <a:latin typeface="Cambria" pitchFamily="18" charset="0"/>
                <a:ea typeface="Cambria Math" pitchFamily="18" charset="0"/>
              </a:rPr>
              <a:t> yang </a:t>
            </a:r>
            <a:r>
              <a:rPr lang="en-US" sz="1700" dirty="0" err="1">
                <a:solidFill>
                  <a:schemeClr val="tx1"/>
                </a:solidFill>
                <a:latin typeface="Cambria" pitchFamily="18" charset="0"/>
                <a:ea typeface="Cambria Math" pitchFamily="18" charset="0"/>
              </a:rPr>
              <a:t>bersifat</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proaktif</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Paradigma</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tersebut</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merupakan</a:t>
            </a:r>
            <a:r>
              <a:rPr lang="en-US" sz="1700" dirty="0">
                <a:solidFill>
                  <a:schemeClr val="tx1"/>
                </a:solidFill>
                <a:latin typeface="Cambria" pitchFamily="18" charset="0"/>
                <a:ea typeface="Cambria Math" pitchFamily="18" charset="0"/>
              </a:rPr>
              <a:t> modal </a:t>
            </a:r>
            <a:r>
              <a:rPr lang="en-US" sz="1700" dirty="0" err="1">
                <a:solidFill>
                  <a:schemeClr val="tx1"/>
                </a:solidFill>
                <a:latin typeface="Cambria" pitchFamily="18" charset="0"/>
                <a:ea typeface="Cambria Math" pitchFamily="18" charset="0"/>
              </a:rPr>
              <a:t>pembangunan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kesehatan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mereka</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sendiri</a:t>
            </a:r>
            <a:r>
              <a:rPr lang="en-US" sz="1700" dirty="0">
                <a:solidFill>
                  <a:schemeClr val="tx1"/>
                </a:solidFill>
                <a:latin typeface="Cambria" pitchFamily="18" charset="0"/>
                <a:ea typeface="Cambria Math" pitchFamily="18" charset="0"/>
              </a:rPr>
              <a:t>. Hal </a:t>
            </a:r>
            <a:r>
              <a:rPr lang="en-US" sz="1700" dirty="0" err="1">
                <a:solidFill>
                  <a:schemeClr val="tx1"/>
                </a:solidFill>
                <a:latin typeface="Cambria" pitchFamily="18" charset="0"/>
                <a:ea typeface="Cambria Math" pitchFamily="18" charset="0"/>
              </a:rPr>
              <a:t>ini</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tampak</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pada</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peningkatan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kesadaran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Masyarakat</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terhadap</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pelayanan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kesehatan</a:t>
            </a:r>
            <a:r>
              <a:rPr lang="en-US" sz="1700" dirty="0">
                <a:solidFill>
                  <a:schemeClr val="tx1"/>
                </a:solidFill>
                <a:latin typeface="Cambria" pitchFamily="18" charset="0"/>
                <a:ea typeface="Cambria Math" pitchFamily="18" charset="0"/>
              </a:rPr>
              <a:t>  yang </a:t>
            </a:r>
            <a:r>
              <a:rPr lang="en-US" sz="1700" dirty="0" err="1">
                <a:solidFill>
                  <a:schemeClr val="tx1"/>
                </a:solidFill>
                <a:latin typeface="Cambria" pitchFamily="18" charset="0"/>
                <a:ea typeface="Cambria Math" pitchFamily="18" charset="0"/>
              </a:rPr>
              <a:t>bersifat</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promotif</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dan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preventif</a:t>
            </a:r>
            <a:r>
              <a:rPr lang="en-US" sz="1700" dirty="0">
                <a:solidFill>
                  <a:schemeClr val="tx1"/>
                </a:solidFill>
                <a:latin typeface="Cambria" pitchFamily="18" charset="0"/>
                <a:ea typeface="Cambria Math" pitchFamily="18" charset="0"/>
              </a:rPr>
              <a:t>.</a:t>
            </a:r>
          </a:p>
          <a:p>
            <a:pPr indent="671638" algn="just">
              <a:lnSpc>
                <a:spcPct val="150000"/>
              </a:lnSpc>
            </a:pPr>
            <a:r>
              <a:rPr lang="en-US" sz="1700" dirty="0" err="1">
                <a:solidFill>
                  <a:schemeClr val="tx1"/>
                </a:solidFill>
                <a:latin typeface="Cambria" pitchFamily="18" charset="0"/>
                <a:ea typeface="Cambria Math" pitchFamily="18" charset="0"/>
              </a:rPr>
              <a:t>Dalam</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hal</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pelayanan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Kesehatan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Kelurahan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Palupi</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memiliki</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sarana</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kesehatan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yaitu</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Puskesmas</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Pembantu</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Pustu</a:t>
            </a:r>
            <a:r>
              <a:rPr lang="en-US" sz="1700" dirty="0">
                <a:solidFill>
                  <a:schemeClr val="tx1"/>
                </a:solidFill>
                <a:latin typeface="Cambria" pitchFamily="18" charset="0"/>
                <a:ea typeface="Cambria Math" pitchFamily="18" charset="0"/>
              </a:rPr>
              <a:t>) yang </a:t>
            </a:r>
            <a:r>
              <a:rPr lang="en-US" sz="1700" dirty="0" err="1">
                <a:solidFill>
                  <a:schemeClr val="tx1"/>
                </a:solidFill>
                <a:latin typeface="Cambria" pitchFamily="18" charset="0"/>
                <a:ea typeface="Cambria Math" pitchFamily="18" charset="0"/>
              </a:rPr>
              <a:t>merupakan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bagian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wilayah</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kerja</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Puskesmas</a:t>
            </a:r>
            <a:r>
              <a:rPr lang="en-US" sz="1700" dirty="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Nosarara</a:t>
            </a:r>
            <a:r>
              <a:rPr lang="en-US" sz="1700" dirty="0" smtClean="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dengan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tenaga</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kesehatan</a:t>
            </a:r>
            <a:r>
              <a:rPr lang="en-US" sz="1700" dirty="0">
                <a:solidFill>
                  <a:schemeClr val="tx1"/>
                </a:solidFill>
                <a:latin typeface="Cambria" pitchFamily="18" charset="0"/>
                <a:ea typeface="Cambria Math" pitchFamily="18" charset="0"/>
              </a:rPr>
              <a:t> </a:t>
            </a:r>
            <a:r>
              <a:rPr lang="en-US" sz="1700" dirty="0" smtClean="0">
                <a:solidFill>
                  <a:schemeClr val="tx1"/>
                </a:solidFill>
                <a:latin typeface="Cambria" pitchFamily="18" charset="0"/>
                <a:ea typeface="Cambria Math" pitchFamily="18" charset="0"/>
              </a:rPr>
              <a:t>1 </a:t>
            </a:r>
            <a:r>
              <a:rPr lang="en-US" sz="1700" dirty="0" err="1" smtClean="0">
                <a:solidFill>
                  <a:schemeClr val="tx1"/>
                </a:solidFill>
                <a:latin typeface="Cambria" pitchFamily="18" charset="0"/>
                <a:ea typeface="Cambria Math" pitchFamily="18" charset="0"/>
              </a:rPr>
              <a:t>orang</a:t>
            </a:r>
            <a:r>
              <a:rPr lang="en-US" sz="1700" dirty="0" smtClean="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Bidan</a:t>
            </a:r>
            <a:r>
              <a:rPr lang="en-US" sz="1700" dirty="0">
                <a:solidFill>
                  <a:schemeClr val="tx1"/>
                </a:solidFill>
                <a:latin typeface="Cambria" pitchFamily="18" charset="0"/>
                <a:ea typeface="Cambria Math" pitchFamily="18" charset="0"/>
              </a:rPr>
              <a:t> </a:t>
            </a:r>
            <a:r>
              <a:rPr lang="en-US" sz="1700" dirty="0" err="1">
                <a:solidFill>
                  <a:schemeClr val="tx1"/>
                </a:solidFill>
                <a:latin typeface="Cambria" pitchFamily="18" charset="0"/>
                <a:ea typeface="Cambria Math" pitchFamily="18" charset="0"/>
              </a:rPr>
              <a:t>dan</a:t>
            </a:r>
            <a:r>
              <a:rPr lang="en-US" sz="1700" dirty="0">
                <a:solidFill>
                  <a:schemeClr val="tx1"/>
                </a:solidFill>
                <a:latin typeface="Cambria" pitchFamily="18" charset="0"/>
                <a:ea typeface="Cambria Math" pitchFamily="18" charset="0"/>
              </a:rPr>
              <a:t> </a:t>
            </a:r>
            <a:r>
              <a:rPr lang="en-US" sz="1700" dirty="0" smtClean="0">
                <a:solidFill>
                  <a:schemeClr val="tx1"/>
                </a:solidFill>
                <a:latin typeface="Cambria" pitchFamily="18" charset="0"/>
                <a:ea typeface="Cambria Math" pitchFamily="18" charset="0"/>
              </a:rPr>
              <a:t>2  </a:t>
            </a:r>
            <a:r>
              <a:rPr lang="en-US" sz="1700" dirty="0" err="1">
                <a:solidFill>
                  <a:schemeClr val="tx1"/>
                </a:solidFill>
                <a:latin typeface="Cambria" pitchFamily="18" charset="0"/>
                <a:ea typeface="Cambria Math" pitchFamily="18" charset="0"/>
              </a:rPr>
              <a:t>orang</a:t>
            </a:r>
            <a:r>
              <a:rPr lang="en-US" sz="1700" dirty="0">
                <a:solidFill>
                  <a:schemeClr val="tx1"/>
                </a:solidFill>
                <a:latin typeface="Cambria" pitchFamily="18" charset="0"/>
                <a:ea typeface="Cambria Math" pitchFamily="18" charset="0"/>
              </a:rPr>
              <a:t> </a:t>
            </a:r>
            <a:r>
              <a:rPr lang="en-US" sz="1700" dirty="0" err="1" smtClean="0">
                <a:solidFill>
                  <a:schemeClr val="tx1"/>
                </a:solidFill>
                <a:latin typeface="Cambria" pitchFamily="18" charset="0"/>
                <a:ea typeface="Cambria Math" pitchFamily="18" charset="0"/>
              </a:rPr>
              <a:t>Perawat</a:t>
            </a:r>
            <a:r>
              <a:rPr lang="en-US" sz="1700" dirty="0">
                <a:solidFill>
                  <a:schemeClr val="tx1"/>
                </a:solidFill>
                <a:latin typeface="Cambria" pitchFamily="18" charset="0"/>
                <a:ea typeface="Cambria Math" pitchFamily="18" charset="0"/>
              </a:rPr>
              <a:t>.</a:t>
            </a:r>
          </a:p>
        </p:txBody>
      </p:sp>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30</a:t>
            </a:fld>
            <a:endParaRPr lang="en-US" sz="2200" b="1" dirty="0">
              <a:solidFill>
                <a:schemeClr val="bg1"/>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7"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200" y="1676400"/>
            <a:ext cx="5619584" cy="8738470"/>
          </a:xfrm>
          <a:prstGeom prst="rect">
            <a:avLst/>
          </a:prstGeom>
          <a:scene3d>
            <a:camera prst="orthographicFront"/>
            <a:lightRig rig="threePt" dir="t"/>
          </a:scene3d>
          <a:sp3d>
            <a:bevelT w="114300" prst="artDeco"/>
          </a:sp3d>
        </p:spPr>
        <p:style>
          <a:lnRef idx="2">
            <a:schemeClr val="accent2"/>
          </a:lnRef>
          <a:fillRef idx="1">
            <a:schemeClr val="lt1"/>
          </a:fillRef>
          <a:effectRef idx="0">
            <a:schemeClr val="accent2"/>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54941" indent="53371" algn="just">
              <a:lnSpc>
                <a:spcPct val="120000"/>
              </a:lnSpc>
              <a:buClr>
                <a:srgbClr val="E4978A"/>
              </a:buClr>
              <a:buFont typeface="Wingdings 2"/>
              <a:buNone/>
            </a:pPr>
            <a:r>
              <a:rPr lang="en-US" sz="1400" dirty="0">
                <a:solidFill>
                  <a:srgbClr val="292934">
                    <a:lumMod val="95000"/>
                    <a:lumOff val="5000"/>
                  </a:srgbClr>
                </a:solidFill>
                <a:latin typeface="Maiandra GD" pitchFamily="34" charset="0"/>
                <a:ea typeface="Microsoft JhengHei" pitchFamily="34" charset="-120"/>
              </a:rPr>
              <a:t>	</a:t>
            </a:r>
          </a:p>
          <a:p>
            <a:pPr marL="112228" indent="3301" algn="just" defTabSz="711329">
              <a:lnSpc>
                <a:spcPct val="120000"/>
              </a:lnSpc>
              <a:buClr>
                <a:srgbClr val="E4978A"/>
              </a:buClr>
              <a:buFont typeface="Wingdings 2"/>
              <a:buNone/>
              <a:tabLst>
                <a:tab pos="711329" algn="l"/>
              </a:tabLst>
            </a:pPr>
            <a:r>
              <a:rPr lang="en-US" sz="1900" dirty="0">
                <a:solidFill>
                  <a:srgbClr val="292934">
                    <a:lumMod val="95000"/>
                    <a:lumOff val="5000"/>
                  </a:srgbClr>
                </a:solidFill>
                <a:latin typeface="Maiandra GD" pitchFamily="34" charset="0"/>
                <a:ea typeface="Microsoft JhengHei" pitchFamily="34" charset="-120"/>
              </a:rPr>
              <a:t>	</a:t>
            </a:r>
            <a:endParaRPr lang="en-US" sz="1900" dirty="0">
              <a:solidFill>
                <a:srgbClr val="292934"/>
              </a:solidFill>
              <a:latin typeface="Maiandra GD" pitchFamily="34" charset="0"/>
              <a:ea typeface="Microsoft JhengHei" pitchFamily="34" charset="-120"/>
            </a:endParaRPr>
          </a:p>
        </p:txBody>
      </p:sp>
      <p:sp>
        <p:nvSpPr>
          <p:cNvPr id="7" name="Content Placeholder 5"/>
          <p:cNvSpPr txBox="1">
            <a:spLocks/>
          </p:cNvSpPr>
          <p:nvPr/>
        </p:nvSpPr>
        <p:spPr>
          <a:xfrm>
            <a:off x="1219202" y="5029203"/>
            <a:ext cx="5777807" cy="5334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lIns="97447" tIns="48723" rIns="97447" bIns="48723">
            <a:noAutofit/>
          </a:bodyPr>
          <a:lstStyle>
            <a:lvl1pPr marL="334516" indent="-223010" algn="l" defTabSz="892043" rtl="0" eaLnBrk="1" latinLnBrk="0" hangingPunct="1">
              <a:spcBef>
                <a:spcPct val="20000"/>
              </a:spcBef>
              <a:buClr>
                <a:schemeClr val="accent1"/>
              </a:buClr>
              <a:buFont typeface="Arial" pitchFamily="34" charset="0"/>
              <a:buChar char="•"/>
              <a:defRPr sz="2100" kern="1200">
                <a:solidFill>
                  <a:schemeClr val="dk1"/>
                </a:solidFill>
                <a:latin typeface="+mn-lt"/>
                <a:ea typeface="+mn-ea"/>
                <a:cs typeface="+mn-cs"/>
              </a:defRPr>
            </a:lvl1pPr>
            <a:lvl2pPr marL="624430" indent="-223010" algn="l" defTabSz="892043" rtl="0" eaLnBrk="1" latinLnBrk="0" hangingPunct="1">
              <a:spcBef>
                <a:spcPct val="20000"/>
              </a:spcBef>
              <a:buClr>
                <a:schemeClr val="accent2"/>
              </a:buClr>
              <a:buFont typeface="Arial" pitchFamily="34" charset="0"/>
              <a:buChar char="•"/>
              <a:defRPr sz="2000" kern="1200">
                <a:solidFill>
                  <a:schemeClr val="dk1"/>
                </a:solidFill>
                <a:latin typeface="+mn-lt"/>
                <a:ea typeface="+mn-ea"/>
                <a:cs typeface="+mn-cs"/>
              </a:defRPr>
            </a:lvl2pPr>
            <a:lvl3pPr marL="981247" indent="-223010" algn="l" defTabSz="892043" rtl="0" eaLnBrk="1" latinLnBrk="0" hangingPunct="1">
              <a:spcBef>
                <a:spcPct val="20000"/>
              </a:spcBef>
              <a:buClr>
                <a:schemeClr val="accent3"/>
              </a:buClr>
              <a:buFont typeface="Arial" pitchFamily="34" charset="0"/>
              <a:buChar char="•"/>
              <a:defRPr sz="1800" kern="1200">
                <a:solidFill>
                  <a:schemeClr val="dk1"/>
                </a:solidFill>
                <a:latin typeface="+mn-lt"/>
                <a:ea typeface="+mn-ea"/>
                <a:cs typeface="+mn-cs"/>
              </a:defRPr>
            </a:lvl3pPr>
            <a:lvl4pPr marL="1248859" indent="-223010" algn="l" defTabSz="892043" rtl="0" eaLnBrk="1" latinLnBrk="0" hangingPunct="1">
              <a:spcBef>
                <a:spcPct val="20000"/>
              </a:spcBef>
              <a:buClr>
                <a:schemeClr val="accent4"/>
              </a:buClr>
              <a:buFont typeface="Arial" pitchFamily="34" charset="0"/>
              <a:buChar char="•"/>
              <a:defRPr sz="1600" kern="1200">
                <a:solidFill>
                  <a:schemeClr val="dk1"/>
                </a:solidFill>
                <a:latin typeface="+mn-lt"/>
                <a:ea typeface="+mn-ea"/>
                <a:cs typeface="+mn-cs"/>
              </a:defRPr>
            </a:lvl4pPr>
            <a:lvl5pPr marL="1516472" indent="-223010" algn="l" defTabSz="892043" rtl="0" eaLnBrk="1" latinLnBrk="0" hangingPunct="1">
              <a:spcBef>
                <a:spcPct val="20000"/>
              </a:spcBef>
              <a:buClr>
                <a:schemeClr val="accent5"/>
              </a:buClr>
              <a:buFont typeface="Arial" pitchFamily="34" charset="0"/>
              <a:buChar char="•"/>
              <a:defRPr sz="1400" kern="1200" baseline="0">
                <a:solidFill>
                  <a:schemeClr val="dk1"/>
                </a:solidFill>
                <a:latin typeface="+mn-lt"/>
                <a:ea typeface="+mn-ea"/>
                <a:cs typeface="+mn-cs"/>
              </a:defRPr>
            </a:lvl5pPr>
            <a:lvl6pPr marL="1694881" indent="-178408" algn="l" defTabSz="892043" rtl="0" eaLnBrk="1" latinLnBrk="0" hangingPunct="1">
              <a:spcBef>
                <a:spcPct val="20000"/>
              </a:spcBef>
              <a:buClr>
                <a:schemeClr val="accent1"/>
              </a:buClr>
              <a:buFont typeface="Arial" pitchFamily="34" charset="0"/>
              <a:buChar char="•"/>
              <a:defRPr sz="1400" kern="1200" baseline="0">
                <a:solidFill>
                  <a:schemeClr val="dk1"/>
                </a:solidFill>
                <a:latin typeface="+mn-lt"/>
                <a:ea typeface="+mn-ea"/>
                <a:cs typeface="+mn-cs"/>
              </a:defRPr>
            </a:lvl6pPr>
            <a:lvl7pPr marL="1873289" indent="-178408" algn="l" defTabSz="892043" rtl="0" eaLnBrk="1" latinLnBrk="0" hangingPunct="1">
              <a:spcBef>
                <a:spcPct val="20000"/>
              </a:spcBef>
              <a:buClr>
                <a:schemeClr val="accent2"/>
              </a:buClr>
              <a:buFont typeface="Arial" pitchFamily="34" charset="0"/>
              <a:buChar char="•"/>
              <a:defRPr sz="1400" kern="1200">
                <a:solidFill>
                  <a:schemeClr val="dk1"/>
                </a:solidFill>
                <a:latin typeface="+mn-lt"/>
                <a:ea typeface="+mn-ea"/>
                <a:cs typeface="+mn-cs"/>
              </a:defRPr>
            </a:lvl7pPr>
            <a:lvl8pPr marL="2051698" indent="-178408" algn="l" defTabSz="892043" rtl="0" eaLnBrk="1" latinLnBrk="0" hangingPunct="1">
              <a:spcBef>
                <a:spcPct val="20000"/>
              </a:spcBef>
              <a:buClr>
                <a:schemeClr val="accent3"/>
              </a:buClr>
              <a:buFont typeface="Arial" pitchFamily="34" charset="0"/>
              <a:buChar char="•"/>
              <a:defRPr sz="1400" kern="1200">
                <a:solidFill>
                  <a:schemeClr val="dk1"/>
                </a:solidFill>
                <a:latin typeface="+mn-lt"/>
                <a:ea typeface="+mn-ea"/>
                <a:cs typeface="+mn-cs"/>
              </a:defRPr>
            </a:lvl8pPr>
            <a:lvl9pPr marL="2230107" indent="-178408" algn="l" defTabSz="892043" rtl="0" eaLnBrk="1" latinLnBrk="0" hangingPunct="1">
              <a:spcBef>
                <a:spcPct val="20000"/>
              </a:spcBef>
              <a:buClr>
                <a:schemeClr val="accent4"/>
              </a:buClr>
              <a:buFont typeface="Arial" pitchFamily="34" charset="0"/>
              <a:buChar char="•"/>
              <a:defRPr sz="1400" kern="1200">
                <a:solidFill>
                  <a:schemeClr val="dk1"/>
                </a:solidFill>
                <a:latin typeface="+mn-lt"/>
                <a:ea typeface="+mn-ea"/>
                <a:cs typeface="+mn-cs"/>
              </a:defRPr>
            </a:lvl9pPr>
          </a:lstStyle>
          <a:p>
            <a:pPr marL="0" indent="605657">
              <a:lnSpc>
                <a:spcPct val="150000"/>
              </a:lnSpc>
              <a:buClr>
                <a:srgbClr val="FE8637"/>
              </a:buClr>
              <a:buFont typeface="Arial" pitchFamily="34" charset="0"/>
              <a:buNone/>
            </a:pPr>
            <a:endParaRPr lang="en-US" sz="1200" dirty="0" smtClean="0">
              <a:solidFill>
                <a:prstClr val="black"/>
              </a:solidFill>
              <a:latin typeface="Cambria" pitchFamily="18" charset="0"/>
            </a:endParaRPr>
          </a:p>
          <a:p>
            <a:pPr marL="0" indent="605657">
              <a:lnSpc>
                <a:spcPct val="150000"/>
              </a:lnSpc>
              <a:buClr>
                <a:srgbClr val="FE8637"/>
              </a:buClr>
              <a:buFont typeface="Arial" pitchFamily="34" charset="0"/>
              <a:buNone/>
            </a:pPr>
            <a:endParaRPr lang="en-US" sz="1200" dirty="0" smtClean="0">
              <a:solidFill>
                <a:prstClr val="black"/>
              </a:solidFill>
              <a:latin typeface="Cambria" pitchFamily="18" charset="0"/>
            </a:endParaRPr>
          </a:p>
          <a:p>
            <a:pPr marL="0" indent="605657">
              <a:lnSpc>
                <a:spcPct val="150000"/>
              </a:lnSpc>
              <a:buClr>
                <a:srgbClr val="FE8637"/>
              </a:buClr>
              <a:buFont typeface="Arial" pitchFamily="34" charset="0"/>
              <a:buNone/>
            </a:pPr>
            <a:endParaRPr lang="en-US" sz="1200" dirty="0" smtClean="0">
              <a:solidFill>
                <a:prstClr val="black"/>
              </a:solidFill>
              <a:latin typeface="Cambria" pitchFamily="18" charset="0"/>
            </a:endParaRPr>
          </a:p>
          <a:p>
            <a:pPr marL="0" indent="605657">
              <a:lnSpc>
                <a:spcPct val="150000"/>
              </a:lnSpc>
              <a:buClr>
                <a:srgbClr val="FE8637"/>
              </a:buClr>
              <a:buFont typeface="Arial" pitchFamily="34" charset="0"/>
              <a:buNone/>
            </a:pPr>
            <a:endParaRPr lang="en-US" sz="1200" dirty="0" smtClean="0">
              <a:solidFill>
                <a:prstClr val="black"/>
              </a:solidFill>
              <a:latin typeface="Cambria" pitchFamily="18" charset="0"/>
            </a:endParaRPr>
          </a:p>
          <a:p>
            <a:pPr marL="0" indent="605657">
              <a:lnSpc>
                <a:spcPct val="150000"/>
              </a:lnSpc>
              <a:buClr>
                <a:srgbClr val="FE8637"/>
              </a:buClr>
              <a:buFont typeface="Arial" pitchFamily="34" charset="0"/>
              <a:buNone/>
            </a:pPr>
            <a:endParaRPr lang="en-US" sz="1200" dirty="0" smtClean="0">
              <a:solidFill>
                <a:prstClr val="black"/>
              </a:solidFill>
              <a:latin typeface="Cambria" pitchFamily="18" charset="0"/>
            </a:endParaRPr>
          </a:p>
          <a:p>
            <a:pPr marL="0" indent="605657">
              <a:lnSpc>
                <a:spcPct val="150000"/>
              </a:lnSpc>
              <a:buClr>
                <a:srgbClr val="FE8637"/>
              </a:buClr>
              <a:buFont typeface="Arial" pitchFamily="34" charset="0"/>
              <a:buNone/>
            </a:pPr>
            <a:r>
              <a:rPr lang="en-US" sz="1400" dirty="0" err="1" smtClean="0">
                <a:solidFill>
                  <a:prstClr val="black"/>
                </a:solidFill>
                <a:latin typeface="Cambria" pitchFamily="18" charset="0"/>
              </a:rPr>
              <a:t>Gambaran</a:t>
            </a:r>
            <a:r>
              <a:rPr lang="en-US" sz="1400" dirty="0" smtClean="0">
                <a:solidFill>
                  <a:prstClr val="black"/>
                </a:solidFill>
                <a:latin typeface="Cambria" pitchFamily="18" charset="0"/>
              </a:rPr>
              <a:t> </a:t>
            </a:r>
            <a:r>
              <a:rPr lang="en-US" sz="1400" dirty="0" err="1">
                <a:solidFill>
                  <a:prstClr val="black"/>
                </a:solidFill>
                <a:latin typeface="Cambria" pitchFamily="18" charset="0"/>
              </a:rPr>
              <a:t>kesehatan</a:t>
            </a:r>
            <a:r>
              <a:rPr lang="en-US" sz="1400" dirty="0">
                <a:solidFill>
                  <a:prstClr val="black"/>
                </a:solidFill>
                <a:latin typeface="Cambria" pitchFamily="18" charset="0"/>
              </a:rPr>
              <a:t> </a:t>
            </a:r>
            <a:r>
              <a:rPr lang="en-US" sz="1400" dirty="0" err="1">
                <a:solidFill>
                  <a:prstClr val="black"/>
                </a:solidFill>
                <a:latin typeface="Cambria" pitchFamily="18" charset="0"/>
              </a:rPr>
              <a:t>Warga</a:t>
            </a:r>
            <a:r>
              <a:rPr lang="en-US" sz="1400" dirty="0">
                <a:solidFill>
                  <a:prstClr val="black"/>
                </a:solidFill>
                <a:latin typeface="Cambria" pitchFamily="18" charset="0"/>
              </a:rPr>
              <a:t> </a:t>
            </a:r>
            <a:r>
              <a:rPr lang="en-US" sz="1400" dirty="0" err="1">
                <a:solidFill>
                  <a:prstClr val="black"/>
                </a:solidFill>
                <a:latin typeface="Cambria" pitchFamily="18" charset="0"/>
              </a:rPr>
              <a:t>Kelurahan</a:t>
            </a:r>
            <a:r>
              <a:rPr lang="en-US" sz="1400" dirty="0">
                <a:solidFill>
                  <a:prstClr val="black"/>
                </a:solidFill>
                <a:latin typeface="Cambria" pitchFamily="18" charset="0"/>
              </a:rPr>
              <a:t> </a:t>
            </a:r>
            <a:r>
              <a:rPr lang="en-US" sz="1400" dirty="0" err="1">
                <a:solidFill>
                  <a:prstClr val="black"/>
                </a:solidFill>
                <a:latin typeface="Cambria" pitchFamily="18" charset="0"/>
              </a:rPr>
              <a:t>palupi</a:t>
            </a:r>
            <a:r>
              <a:rPr lang="en-US" sz="1400" dirty="0">
                <a:solidFill>
                  <a:prstClr val="black"/>
                </a:solidFill>
                <a:latin typeface="Cambria" pitchFamily="18" charset="0"/>
              </a:rPr>
              <a:t> yang </a:t>
            </a:r>
            <a:r>
              <a:rPr lang="en-US" sz="1400" dirty="0" err="1">
                <a:solidFill>
                  <a:prstClr val="black"/>
                </a:solidFill>
                <a:latin typeface="Cambria" pitchFamily="18" charset="0"/>
              </a:rPr>
              <a:t>berkaitan</a:t>
            </a:r>
            <a:r>
              <a:rPr lang="en-US" sz="1400" dirty="0">
                <a:solidFill>
                  <a:prstClr val="black"/>
                </a:solidFill>
                <a:latin typeface="Cambria" pitchFamily="18" charset="0"/>
              </a:rPr>
              <a:t> </a:t>
            </a:r>
            <a:r>
              <a:rPr lang="en-US" sz="1400" dirty="0" err="1">
                <a:solidFill>
                  <a:prstClr val="black"/>
                </a:solidFill>
                <a:latin typeface="Cambria" pitchFamily="18" charset="0"/>
              </a:rPr>
              <a:t>dengan</a:t>
            </a:r>
            <a:r>
              <a:rPr lang="en-US" sz="1400" dirty="0">
                <a:solidFill>
                  <a:prstClr val="black"/>
                </a:solidFill>
                <a:latin typeface="Cambria" pitchFamily="18" charset="0"/>
              </a:rPr>
              <a:t>  </a:t>
            </a:r>
            <a:r>
              <a:rPr lang="en-US" sz="1400" dirty="0" err="1">
                <a:solidFill>
                  <a:prstClr val="black"/>
                </a:solidFill>
                <a:latin typeface="Cambria" pitchFamily="18" charset="0"/>
              </a:rPr>
              <a:t>kesehatan</a:t>
            </a:r>
            <a:r>
              <a:rPr lang="en-US" sz="1400" dirty="0">
                <a:solidFill>
                  <a:prstClr val="black"/>
                </a:solidFill>
                <a:latin typeface="Cambria" pitchFamily="18" charset="0"/>
              </a:rPr>
              <a:t> </a:t>
            </a:r>
            <a:r>
              <a:rPr lang="en-US" sz="1400" dirty="0" err="1">
                <a:solidFill>
                  <a:prstClr val="black"/>
                </a:solidFill>
                <a:latin typeface="Cambria" pitchFamily="18" charset="0"/>
              </a:rPr>
              <a:t>Ibu</a:t>
            </a:r>
            <a:r>
              <a:rPr lang="en-US" sz="1400" dirty="0">
                <a:solidFill>
                  <a:prstClr val="black"/>
                </a:solidFill>
                <a:latin typeface="Cambria" pitchFamily="18" charset="0"/>
              </a:rPr>
              <a:t> </a:t>
            </a:r>
            <a:r>
              <a:rPr lang="en-US" sz="1400" dirty="0" err="1">
                <a:solidFill>
                  <a:prstClr val="black"/>
                </a:solidFill>
                <a:latin typeface="Cambria" pitchFamily="18" charset="0"/>
              </a:rPr>
              <a:t>dan</a:t>
            </a:r>
            <a:r>
              <a:rPr lang="en-US" sz="1400" dirty="0">
                <a:solidFill>
                  <a:prstClr val="black"/>
                </a:solidFill>
                <a:latin typeface="Cambria" pitchFamily="18" charset="0"/>
              </a:rPr>
              <a:t> </a:t>
            </a:r>
            <a:r>
              <a:rPr lang="en-US" sz="1400" dirty="0" err="1">
                <a:solidFill>
                  <a:prstClr val="black"/>
                </a:solidFill>
                <a:latin typeface="Cambria" pitchFamily="18" charset="0"/>
              </a:rPr>
              <a:t>Anak</a:t>
            </a:r>
            <a:r>
              <a:rPr lang="en-US" sz="1400" dirty="0">
                <a:solidFill>
                  <a:prstClr val="black"/>
                </a:solidFill>
                <a:latin typeface="Cambria" pitchFamily="18" charset="0"/>
              </a:rPr>
              <a:t> </a:t>
            </a:r>
            <a:r>
              <a:rPr lang="en-US" sz="1400" dirty="0" err="1">
                <a:solidFill>
                  <a:prstClr val="black"/>
                </a:solidFill>
                <a:latin typeface="Cambria" pitchFamily="18" charset="0"/>
              </a:rPr>
              <a:t>berdasarkan</a:t>
            </a:r>
            <a:r>
              <a:rPr lang="en-US" sz="1400" dirty="0">
                <a:solidFill>
                  <a:prstClr val="black"/>
                </a:solidFill>
                <a:latin typeface="Cambria" pitchFamily="18" charset="0"/>
              </a:rPr>
              <a:t> </a:t>
            </a:r>
            <a:r>
              <a:rPr lang="en-US" sz="1400" dirty="0" err="1">
                <a:solidFill>
                  <a:prstClr val="black"/>
                </a:solidFill>
                <a:latin typeface="Cambria" pitchFamily="18" charset="0"/>
              </a:rPr>
              <a:t>Hasil</a:t>
            </a:r>
            <a:r>
              <a:rPr lang="en-US" sz="1400" dirty="0">
                <a:solidFill>
                  <a:prstClr val="black"/>
                </a:solidFill>
                <a:latin typeface="Cambria" pitchFamily="18" charset="0"/>
              </a:rPr>
              <a:t> </a:t>
            </a:r>
            <a:r>
              <a:rPr lang="en-US" sz="1400" dirty="0" err="1">
                <a:solidFill>
                  <a:prstClr val="black"/>
                </a:solidFill>
                <a:latin typeface="Cambria" pitchFamily="18" charset="0"/>
              </a:rPr>
              <a:t>laporan</a:t>
            </a:r>
            <a:r>
              <a:rPr lang="en-US" sz="1400" dirty="0">
                <a:solidFill>
                  <a:prstClr val="black"/>
                </a:solidFill>
                <a:latin typeface="Cambria" pitchFamily="18" charset="0"/>
              </a:rPr>
              <a:t> </a:t>
            </a:r>
            <a:r>
              <a:rPr lang="en-US" sz="1400" dirty="0" err="1">
                <a:solidFill>
                  <a:prstClr val="black"/>
                </a:solidFill>
                <a:latin typeface="Cambria" pitchFamily="18" charset="0"/>
              </a:rPr>
              <a:t>Pengalaman</a:t>
            </a:r>
            <a:r>
              <a:rPr lang="en-US" sz="1400" dirty="0">
                <a:solidFill>
                  <a:prstClr val="black"/>
                </a:solidFill>
                <a:latin typeface="Cambria" pitchFamily="18" charset="0"/>
              </a:rPr>
              <a:t> </a:t>
            </a:r>
            <a:r>
              <a:rPr lang="en-US" sz="1400" dirty="0" err="1">
                <a:solidFill>
                  <a:prstClr val="black"/>
                </a:solidFill>
                <a:latin typeface="Cambria" pitchFamily="18" charset="0"/>
              </a:rPr>
              <a:t>Belajar</a:t>
            </a:r>
            <a:r>
              <a:rPr lang="en-US" sz="1400" dirty="0">
                <a:solidFill>
                  <a:prstClr val="black"/>
                </a:solidFill>
                <a:latin typeface="Cambria" pitchFamily="18" charset="0"/>
              </a:rPr>
              <a:t> </a:t>
            </a:r>
            <a:r>
              <a:rPr lang="en-US" sz="1400" dirty="0" err="1">
                <a:solidFill>
                  <a:prstClr val="black"/>
                </a:solidFill>
                <a:latin typeface="Cambria" pitchFamily="18" charset="0"/>
              </a:rPr>
              <a:t>Lapangan</a:t>
            </a:r>
            <a:r>
              <a:rPr lang="en-US" sz="1400" dirty="0">
                <a:solidFill>
                  <a:prstClr val="black"/>
                </a:solidFill>
                <a:latin typeface="Cambria" pitchFamily="18" charset="0"/>
              </a:rPr>
              <a:t>  (PBL)  </a:t>
            </a:r>
            <a:r>
              <a:rPr lang="en-US" sz="1400" dirty="0" err="1">
                <a:solidFill>
                  <a:prstClr val="black"/>
                </a:solidFill>
                <a:latin typeface="Cambria" pitchFamily="18" charset="0"/>
              </a:rPr>
              <a:t>adalah</a:t>
            </a:r>
            <a:r>
              <a:rPr lang="en-US" sz="1400" dirty="0">
                <a:solidFill>
                  <a:prstClr val="black"/>
                </a:solidFill>
                <a:latin typeface="Cambria" pitchFamily="18" charset="0"/>
              </a:rPr>
              <a:t> </a:t>
            </a:r>
            <a:r>
              <a:rPr lang="en-US" sz="1400" dirty="0" err="1">
                <a:solidFill>
                  <a:prstClr val="black"/>
                </a:solidFill>
                <a:latin typeface="Cambria" pitchFamily="18" charset="0"/>
              </a:rPr>
              <a:t>sebagai</a:t>
            </a:r>
            <a:r>
              <a:rPr lang="en-US" sz="1400" dirty="0">
                <a:solidFill>
                  <a:prstClr val="black"/>
                </a:solidFill>
                <a:latin typeface="Cambria" pitchFamily="18" charset="0"/>
              </a:rPr>
              <a:t> </a:t>
            </a:r>
            <a:r>
              <a:rPr lang="en-US" sz="1400" dirty="0" err="1">
                <a:solidFill>
                  <a:prstClr val="black"/>
                </a:solidFill>
                <a:latin typeface="Cambria" pitchFamily="18" charset="0"/>
              </a:rPr>
              <a:t>berikut</a:t>
            </a:r>
            <a:r>
              <a:rPr lang="en-US" sz="1400" dirty="0">
                <a:solidFill>
                  <a:prstClr val="black"/>
                </a:solidFill>
                <a:latin typeface="Cambria" pitchFamily="18" charset="0"/>
              </a:rPr>
              <a:t>:</a:t>
            </a:r>
          </a:p>
          <a:p>
            <a:pPr marL="285387" indent="-285387">
              <a:lnSpc>
                <a:spcPct val="150000"/>
              </a:lnSpc>
              <a:buClr>
                <a:srgbClr val="FE8637"/>
              </a:buClr>
              <a:buFont typeface="Wingdings" pitchFamily="2" charset="2"/>
              <a:buChar char="q"/>
            </a:pPr>
            <a:r>
              <a:rPr lang="en-US" sz="1400" dirty="0" err="1">
                <a:solidFill>
                  <a:prstClr val="black"/>
                </a:solidFill>
                <a:latin typeface="Cambria" pitchFamily="18" charset="0"/>
              </a:rPr>
              <a:t>Ibu</a:t>
            </a:r>
            <a:r>
              <a:rPr lang="en-US" sz="1400" dirty="0">
                <a:solidFill>
                  <a:prstClr val="black"/>
                </a:solidFill>
                <a:latin typeface="Cambria" pitchFamily="18" charset="0"/>
              </a:rPr>
              <a:t> yang </a:t>
            </a:r>
            <a:r>
              <a:rPr lang="en-US" sz="1400" dirty="0" err="1">
                <a:solidFill>
                  <a:prstClr val="black"/>
                </a:solidFill>
                <a:latin typeface="Cambria" pitchFamily="18" charset="0"/>
              </a:rPr>
              <a:t>menggunakan</a:t>
            </a:r>
            <a:r>
              <a:rPr lang="en-US" sz="1400" dirty="0">
                <a:solidFill>
                  <a:prstClr val="black"/>
                </a:solidFill>
                <a:latin typeface="Cambria" pitchFamily="18" charset="0"/>
              </a:rPr>
              <a:t> </a:t>
            </a:r>
            <a:r>
              <a:rPr lang="en-US" sz="1400" dirty="0" err="1">
                <a:solidFill>
                  <a:prstClr val="black"/>
                </a:solidFill>
                <a:latin typeface="Cambria" pitchFamily="18" charset="0"/>
              </a:rPr>
              <a:t>alat</a:t>
            </a:r>
            <a:r>
              <a:rPr lang="en-US" sz="1400" dirty="0">
                <a:solidFill>
                  <a:prstClr val="black"/>
                </a:solidFill>
                <a:latin typeface="Cambria" pitchFamily="18" charset="0"/>
              </a:rPr>
              <a:t> </a:t>
            </a:r>
            <a:r>
              <a:rPr lang="en-US" sz="1400" dirty="0" err="1">
                <a:solidFill>
                  <a:prstClr val="black"/>
                </a:solidFill>
                <a:latin typeface="Cambria" pitchFamily="18" charset="0"/>
              </a:rPr>
              <a:t>Kontrasepsi</a:t>
            </a:r>
            <a:r>
              <a:rPr lang="en-US" sz="1400" dirty="0">
                <a:solidFill>
                  <a:prstClr val="black"/>
                </a:solidFill>
                <a:latin typeface="Cambria" pitchFamily="18" charset="0"/>
              </a:rPr>
              <a:t>  </a:t>
            </a:r>
            <a:r>
              <a:rPr lang="en-US" sz="1400" dirty="0" smtClean="0">
                <a:solidFill>
                  <a:prstClr val="black"/>
                </a:solidFill>
                <a:latin typeface="Cambria" pitchFamily="18" charset="0"/>
              </a:rPr>
              <a:t>1629 </a:t>
            </a:r>
            <a:r>
              <a:rPr lang="en-US" sz="1400" dirty="0" err="1">
                <a:solidFill>
                  <a:prstClr val="black"/>
                </a:solidFill>
                <a:latin typeface="Cambria" pitchFamily="18" charset="0"/>
              </a:rPr>
              <a:t>pasien</a:t>
            </a:r>
            <a:r>
              <a:rPr lang="en-US" sz="1400" dirty="0">
                <a:solidFill>
                  <a:prstClr val="black"/>
                </a:solidFill>
                <a:latin typeface="Cambria" pitchFamily="18" charset="0"/>
              </a:rPr>
              <a:t> </a:t>
            </a:r>
          </a:p>
          <a:p>
            <a:pPr marL="285387" indent="-285387">
              <a:lnSpc>
                <a:spcPct val="150000"/>
              </a:lnSpc>
              <a:buClr>
                <a:srgbClr val="FE8637"/>
              </a:buClr>
              <a:buFont typeface="Wingdings" pitchFamily="2" charset="2"/>
              <a:buChar char="q"/>
            </a:pPr>
            <a:r>
              <a:rPr lang="en-US" sz="1400" dirty="0" err="1">
                <a:solidFill>
                  <a:prstClr val="black"/>
                </a:solidFill>
                <a:latin typeface="Cambria" pitchFamily="18" charset="0"/>
              </a:rPr>
              <a:t>Ibu</a:t>
            </a:r>
            <a:r>
              <a:rPr lang="en-US" sz="1400" dirty="0">
                <a:solidFill>
                  <a:prstClr val="black"/>
                </a:solidFill>
                <a:latin typeface="Cambria" pitchFamily="18" charset="0"/>
              </a:rPr>
              <a:t> yang </a:t>
            </a:r>
            <a:r>
              <a:rPr lang="en-US" sz="1400" dirty="0" err="1">
                <a:solidFill>
                  <a:prstClr val="black"/>
                </a:solidFill>
                <a:latin typeface="Cambria" pitchFamily="18" charset="0"/>
              </a:rPr>
              <a:t>memeriksakan</a:t>
            </a:r>
            <a:r>
              <a:rPr lang="en-US" sz="1400" dirty="0">
                <a:solidFill>
                  <a:prstClr val="black"/>
                </a:solidFill>
                <a:latin typeface="Cambria" pitchFamily="18" charset="0"/>
              </a:rPr>
              <a:t> </a:t>
            </a:r>
            <a:r>
              <a:rPr lang="en-US" sz="1400" dirty="0" err="1">
                <a:solidFill>
                  <a:prstClr val="black"/>
                </a:solidFill>
                <a:latin typeface="Cambria" pitchFamily="18" charset="0"/>
              </a:rPr>
              <a:t>kehamilan</a:t>
            </a:r>
            <a:r>
              <a:rPr lang="en-US" sz="1400" dirty="0">
                <a:solidFill>
                  <a:prstClr val="black"/>
                </a:solidFill>
                <a:latin typeface="Cambria" pitchFamily="18" charset="0"/>
              </a:rPr>
              <a:t> di </a:t>
            </a:r>
            <a:r>
              <a:rPr lang="en-US" sz="1400" dirty="0" err="1">
                <a:solidFill>
                  <a:prstClr val="black"/>
                </a:solidFill>
                <a:latin typeface="Cambria" pitchFamily="18" charset="0"/>
              </a:rPr>
              <a:t>Puskesmas</a:t>
            </a:r>
            <a:r>
              <a:rPr lang="en-US" sz="1400" dirty="0">
                <a:solidFill>
                  <a:prstClr val="black"/>
                </a:solidFill>
                <a:latin typeface="Cambria" pitchFamily="18" charset="0"/>
              </a:rPr>
              <a:t>,  </a:t>
            </a:r>
            <a:r>
              <a:rPr lang="en-US" sz="1400" dirty="0" smtClean="0">
                <a:solidFill>
                  <a:prstClr val="black"/>
                </a:solidFill>
                <a:latin typeface="Cambria" pitchFamily="18" charset="0"/>
              </a:rPr>
              <a:t>175 </a:t>
            </a:r>
            <a:r>
              <a:rPr lang="en-US" sz="1400" dirty="0" err="1">
                <a:solidFill>
                  <a:prstClr val="black"/>
                </a:solidFill>
                <a:latin typeface="Cambria" pitchFamily="18" charset="0"/>
              </a:rPr>
              <a:t>pasien</a:t>
            </a:r>
            <a:endParaRPr lang="en-US" sz="1400" dirty="0">
              <a:solidFill>
                <a:prstClr val="black"/>
              </a:solidFill>
              <a:latin typeface="Cambria" pitchFamily="18" charset="0"/>
            </a:endParaRPr>
          </a:p>
          <a:p>
            <a:pPr marL="285387" indent="-285387">
              <a:lnSpc>
                <a:spcPct val="150000"/>
              </a:lnSpc>
              <a:buClr>
                <a:srgbClr val="FE8637"/>
              </a:buClr>
              <a:buFont typeface="Wingdings" pitchFamily="2" charset="2"/>
              <a:buChar char="q"/>
            </a:pPr>
            <a:r>
              <a:rPr lang="en-US" sz="1400" dirty="0" err="1">
                <a:solidFill>
                  <a:prstClr val="black"/>
                </a:solidFill>
                <a:latin typeface="Cambria" pitchFamily="18" charset="0"/>
              </a:rPr>
              <a:t>Ibu</a:t>
            </a:r>
            <a:r>
              <a:rPr lang="en-US" sz="1400" dirty="0">
                <a:solidFill>
                  <a:prstClr val="black"/>
                </a:solidFill>
                <a:latin typeface="Cambria" pitchFamily="18" charset="0"/>
              </a:rPr>
              <a:t> </a:t>
            </a:r>
            <a:r>
              <a:rPr lang="en-US" sz="1400" dirty="0" err="1">
                <a:solidFill>
                  <a:prstClr val="black"/>
                </a:solidFill>
                <a:latin typeface="Cambria" pitchFamily="18" charset="0"/>
              </a:rPr>
              <a:t>yg</a:t>
            </a:r>
            <a:r>
              <a:rPr lang="en-US" sz="1400" dirty="0">
                <a:solidFill>
                  <a:prstClr val="black"/>
                </a:solidFill>
                <a:latin typeface="Cambria" pitchFamily="18" charset="0"/>
              </a:rPr>
              <a:t> </a:t>
            </a:r>
            <a:r>
              <a:rPr lang="en-US" sz="1400" dirty="0" err="1">
                <a:solidFill>
                  <a:prstClr val="black"/>
                </a:solidFill>
                <a:latin typeface="Cambria" pitchFamily="18" charset="0"/>
              </a:rPr>
              <a:t>mendapatkan</a:t>
            </a:r>
            <a:r>
              <a:rPr lang="en-US" sz="1400" dirty="0">
                <a:solidFill>
                  <a:prstClr val="black"/>
                </a:solidFill>
                <a:latin typeface="Cambria" pitchFamily="18" charset="0"/>
              </a:rPr>
              <a:t> </a:t>
            </a:r>
            <a:r>
              <a:rPr lang="en-US" sz="1400" dirty="0" err="1">
                <a:solidFill>
                  <a:prstClr val="black"/>
                </a:solidFill>
                <a:latin typeface="Cambria" pitchFamily="18" charset="0"/>
              </a:rPr>
              <a:t>Suntikan</a:t>
            </a:r>
            <a:r>
              <a:rPr lang="en-US" sz="1400" dirty="0">
                <a:solidFill>
                  <a:prstClr val="black"/>
                </a:solidFill>
                <a:latin typeface="Cambria" pitchFamily="18" charset="0"/>
              </a:rPr>
              <a:t> TT,  </a:t>
            </a:r>
            <a:r>
              <a:rPr lang="en-US" sz="1400" dirty="0" smtClean="0">
                <a:solidFill>
                  <a:prstClr val="black"/>
                </a:solidFill>
                <a:latin typeface="Cambria" pitchFamily="18" charset="0"/>
              </a:rPr>
              <a:t>75 </a:t>
            </a:r>
            <a:r>
              <a:rPr lang="en-US" sz="1400" dirty="0" err="1">
                <a:solidFill>
                  <a:prstClr val="black"/>
                </a:solidFill>
                <a:latin typeface="Cambria" pitchFamily="18" charset="0"/>
              </a:rPr>
              <a:t>pasien</a:t>
            </a:r>
            <a:endParaRPr lang="en-US" sz="1400" dirty="0">
              <a:solidFill>
                <a:prstClr val="black"/>
              </a:solidFill>
              <a:latin typeface="Cambria" pitchFamily="18" charset="0"/>
            </a:endParaRPr>
          </a:p>
          <a:p>
            <a:pPr marL="285387" indent="-285387">
              <a:lnSpc>
                <a:spcPct val="150000"/>
              </a:lnSpc>
              <a:buClr>
                <a:srgbClr val="FE8637"/>
              </a:buClr>
              <a:buFont typeface="Wingdings" pitchFamily="2" charset="2"/>
              <a:buChar char="q"/>
            </a:pPr>
            <a:r>
              <a:rPr lang="en-US" sz="1400" dirty="0" err="1">
                <a:solidFill>
                  <a:prstClr val="black"/>
                </a:solidFill>
                <a:latin typeface="Cambria" pitchFamily="18" charset="0"/>
              </a:rPr>
              <a:t>Ibu</a:t>
            </a:r>
            <a:r>
              <a:rPr lang="en-US" sz="1400" dirty="0">
                <a:solidFill>
                  <a:prstClr val="black"/>
                </a:solidFill>
                <a:latin typeface="Cambria" pitchFamily="18" charset="0"/>
              </a:rPr>
              <a:t> </a:t>
            </a:r>
            <a:r>
              <a:rPr lang="en-US" sz="1400" dirty="0" err="1">
                <a:solidFill>
                  <a:prstClr val="black"/>
                </a:solidFill>
                <a:latin typeface="Cambria" pitchFamily="18" charset="0"/>
              </a:rPr>
              <a:t>yg</a:t>
            </a:r>
            <a:r>
              <a:rPr lang="en-US" sz="1400" dirty="0">
                <a:solidFill>
                  <a:prstClr val="black"/>
                </a:solidFill>
                <a:latin typeface="Cambria" pitchFamily="18" charset="0"/>
              </a:rPr>
              <a:t> </a:t>
            </a:r>
            <a:r>
              <a:rPr lang="en-US" sz="1400" dirty="0" err="1">
                <a:solidFill>
                  <a:prstClr val="black"/>
                </a:solidFill>
                <a:latin typeface="Cambria" pitchFamily="18" charset="0"/>
              </a:rPr>
              <a:t>mendapat</a:t>
            </a:r>
            <a:r>
              <a:rPr lang="en-US" sz="1400" dirty="0">
                <a:solidFill>
                  <a:prstClr val="black"/>
                </a:solidFill>
                <a:latin typeface="Cambria" pitchFamily="18" charset="0"/>
              </a:rPr>
              <a:t> TTD </a:t>
            </a:r>
            <a:r>
              <a:rPr lang="en-US" sz="1400" dirty="0" smtClean="0">
                <a:solidFill>
                  <a:prstClr val="black"/>
                </a:solidFill>
                <a:latin typeface="Cambria" pitchFamily="18" charset="0"/>
              </a:rPr>
              <a:t>30 </a:t>
            </a:r>
            <a:r>
              <a:rPr lang="en-US" sz="1400" dirty="0" err="1">
                <a:solidFill>
                  <a:prstClr val="black"/>
                </a:solidFill>
                <a:latin typeface="Cambria" pitchFamily="18" charset="0"/>
              </a:rPr>
              <a:t>pasien</a:t>
            </a:r>
            <a:endParaRPr lang="en-US" sz="1400" dirty="0">
              <a:solidFill>
                <a:prstClr val="black"/>
              </a:solidFill>
              <a:latin typeface="Cambria" pitchFamily="18" charset="0"/>
            </a:endParaRPr>
          </a:p>
          <a:p>
            <a:pPr marL="285387" indent="-285387">
              <a:lnSpc>
                <a:spcPct val="150000"/>
              </a:lnSpc>
              <a:buClr>
                <a:srgbClr val="FE8637"/>
              </a:buClr>
              <a:buFont typeface="Wingdings" pitchFamily="2" charset="2"/>
              <a:buChar char="q"/>
            </a:pPr>
            <a:r>
              <a:rPr lang="en-US" sz="1400" dirty="0" err="1">
                <a:solidFill>
                  <a:prstClr val="black"/>
                </a:solidFill>
                <a:latin typeface="Cambria" pitchFamily="18" charset="0"/>
              </a:rPr>
              <a:t>Bayi</a:t>
            </a:r>
            <a:r>
              <a:rPr lang="en-US" sz="1400" dirty="0">
                <a:solidFill>
                  <a:prstClr val="black"/>
                </a:solidFill>
                <a:latin typeface="Cambria" pitchFamily="18" charset="0"/>
              </a:rPr>
              <a:t> </a:t>
            </a:r>
            <a:r>
              <a:rPr lang="en-US" sz="1400" dirty="0" err="1">
                <a:solidFill>
                  <a:prstClr val="black"/>
                </a:solidFill>
                <a:latin typeface="Cambria" pitchFamily="18" charset="0"/>
              </a:rPr>
              <a:t>yg</a:t>
            </a:r>
            <a:r>
              <a:rPr lang="en-US" sz="1400" dirty="0">
                <a:solidFill>
                  <a:prstClr val="black"/>
                </a:solidFill>
                <a:latin typeface="Cambria" pitchFamily="18" charset="0"/>
              </a:rPr>
              <a:t> </a:t>
            </a:r>
            <a:r>
              <a:rPr lang="en-US" sz="1400" dirty="0" err="1">
                <a:solidFill>
                  <a:prstClr val="black"/>
                </a:solidFill>
                <a:latin typeface="Cambria" pitchFamily="18" charset="0"/>
              </a:rPr>
              <a:t>mendapatkan</a:t>
            </a:r>
            <a:r>
              <a:rPr lang="en-US" sz="1400" dirty="0">
                <a:solidFill>
                  <a:prstClr val="black"/>
                </a:solidFill>
                <a:latin typeface="Cambria" pitchFamily="18" charset="0"/>
              </a:rPr>
              <a:t> </a:t>
            </a:r>
            <a:r>
              <a:rPr lang="en-US" sz="1400" dirty="0" err="1">
                <a:solidFill>
                  <a:prstClr val="black"/>
                </a:solidFill>
                <a:latin typeface="Cambria" pitchFamily="18" charset="0"/>
              </a:rPr>
              <a:t>Imunisasi</a:t>
            </a:r>
            <a:r>
              <a:rPr lang="en-US" sz="1400" dirty="0">
                <a:solidFill>
                  <a:prstClr val="black"/>
                </a:solidFill>
                <a:latin typeface="Cambria" pitchFamily="18" charset="0"/>
              </a:rPr>
              <a:t> </a:t>
            </a:r>
            <a:r>
              <a:rPr lang="en-US" sz="1400" dirty="0" err="1">
                <a:solidFill>
                  <a:prstClr val="black"/>
                </a:solidFill>
                <a:latin typeface="Cambria" pitchFamily="18" charset="0"/>
              </a:rPr>
              <a:t>lengkap</a:t>
            </a:r>
            <a:r>
              <a:rPr lang="en-US" sz="1400" dirty="0">
                <a:solidFill>
                  <a:prstClr val="black"/>
                </a:solidFill>
                <a:latin typeface="Cambria" pitchFamily="18" charset="0"/>
              </a:rPr>
              <a:t>  </a:t>
            </a:r>
            <a:r>
              <a:rPr lang="en-US" sz="1400" dirty="0" smtClean="0">
                <a:solidFill>
                  <a:prstClr val="black"/>
                </a:solidFill>
                <a:latin typeface="Cambria" pitchFamily="18" charset="0"/>
              </a:rPr>
              <a:t>434 </a:t>
            </a:r>
            <a:r>
              <a:rPr lang="en-US" sz="1400" dirty="0" err="1">
                <a:solidFill>
                  <a:prstClr val="black"/>
                </a:solidFill>
                <a:latin typeface="Cambria" pitchFamily="18" charset="0"/>
              </a:rPr>
              <a:t>pasien</a:t>
            </a:r>
            <a:endParaRPr lang="en-US" sz="1400" dirty="0">
              <a:solidFill>
                <a:prstClr val="black"/>
              </a:solidFill>
              <a:latin typeface="Cambria" pitchFamily="18" charset="0"/>
            </a:endParaRPr>
          </a:p>
          <a:p>
            <a:pPr marL="285387" indent="-285387">
              <a:lnSpc>
                <a:spcPct val="150000"/>
              </a:lnSpc>
              <a:buClr>
                <a:srgbClr val="FE8637"/>
              </a:buClr>
              <a:buFont typeface="Wingdings" pitchFamily="2" charset="2"/>
              <a:buChar char="q"/>
            </a:pPr>
            <a:r>
              <a:rPr lang="en-US" sz="1400" dirty="0" err="1">
                <a:solidFill>
                  <a:prstClr val="black"/>
                </a:solidFill>
                <a:latin typeface="Cambria" pitchFamily="18" charset="0"/>
              </a:rPr>
              <a:t>Bayi</a:t>
            </a:r>
            <a:r>
              <a:rPr lang="en-US" sz="1400" dirty="0">
                <a:solidFill>
                  <a:prstClr val="black"/>
                </a:solidFill>
                <a:latin typeface="Cambria" pitchFamily="18" charset="0"/>
              </a:rPr>
              <a:t> </a:t>
            </a:r>
            <a:r>
              <a:rPr lang="en-US" sz="1400" dirty="0" err="1">
                <a:solidFill>
                  <a:prstClr val="black"/>
                </a:solidFill>
                <a:latin typeface="Cambria" pitchFamily="18" charset="0"/>
              </a:rPr>
              <a:t>yg</a:t>
            </a:r>
            <a:r>
              <a:rPr lang="en-US" sz="1400" dirty="0">
                <a:solidFill>
                  <a:prstClr val="black"/>
                </a:solidFill>
                <a:latin typeface="Cambria" pitchFamily="18" charset="0"/>
              </a:rPr>
              <a:t> </a:t>
            </a:r>
            <a:r>
              <a:rPr lang="en-US" sz="1400" dirty="0" err="1">
                <a:solidFill>
                  <a:prstClr val="black"/>
                </a:solidFill>
                <a:latin typeface="Cambria" pitchFamily="18" charset="0"/>
              </a:rPr>
              <a:t>mendapatkan</a:t>
            </a:r>
            <a:r>
              <a:rPr lang="en-US" sz="1400" dirty="0">
                <a:solidFill>
                  <a:prstClr val="black"/>
                </a:solidFill>
                <a:latin typeface="Cambria" pitchFamily="18" charset="0"/>
              </a:rPr>
              <a:t> </a:t>
            </a:r>
            <a:r>
              <a:rPr lang="en-US" sz="1400" dirty="0" err="1">
                <a:solidFill>
                  <a:prstClr val="black"/>
                </a:solidFill>
                <a:latin typeface="Cambria" pitchFamily="18" charset="0"/>
              </a:rPr>
              <a:t>Kapsul</a:t>
            </a:r>
            <a:r>
              <a:rPr lang="en-US" sz="1400" dirty="0">
                <a:solidFill>
                  <a:prstClr val="black"/>
                </a:solidFill>
                <a:latin typeface="Cambria" pitchFamily="18" charset="0"/>
              </a:rPr>
              <a:t> </a:t>
            </a:r>
            <a:r>
              <a:rPr lang="en-US" sz="1400" dirty="0" err="1">
                <a:solidFill>
                  <a:prstClr val="black"/>
                </a:solidFill>
                <a:latin typeface="Cambria" pitchFamily="18" charset="0"/>
              </a:rPr>
              <a:t>Vit</a:t>
            </a:r>
            <a:r>
              <a:rPr lang="en-US" sz="1400" dirty="0">
                <a:solidFill>
                  <a:prstClr val="black"/>
                </a:solidFill>
                <a:latin typeface="Cambria" pitchFamily="18" charset="0"/>
              </a:rPr>
              <a:t> A </a:t>
            </a:r>
            <a:r>
              <a:rPr lang="en-US" sz="1400" dirty="0" smtClean="0">
                <a:solidFill>
                  <a:prstClr val="black"/>
                </a:solidFill>
                <a:latin typeface="Cambria" pitchFamily="18" charset="0"/>
              </a:rPr>
              <a:t>245 </a:t>
            </a:r>
            <a:r>
              <a:rPr lang="en-US" sz="1400" dirty="0" err="1">
                <a:solidFill>
                  <a:prstClr val="black"/>
                </a:solidFill>
                <a:latin typeface="Cambria" pitchFamily="18" charset="0"/>
              </a:rPr>
              <a:t>Balita</a:t>
            </a:r>
            <a:r>
              <a:rPr lang="en-US" sz="1400" dirty="0">
                <a:solidFill>
                  <a:prstClr val="black"/>
                </a:solidFill>
                <a:latin typeface="Cambria" pitchFamily="18" charset="0"/>
              </a:rPr>
              <a:t> </a:t>
            </a:r>
            <a:r>
              <a:rPr lang="en-US" sz="1400" dirty="0" smtClean="0">
                <a:solidFill>
                  <a:prstClr val="black"/>
                </a:solidFill>
                <a:latin typeface="Cambria" pitchFamily="18" charset="0"/>
              </a:rPr>
              <a:t>189 </a:t>
            </a:r>
            <a:r>
              <a:rPr lang="en-US" sz="1400" dirty="0" err="1">
                <a:solidFill>
                  <a:prstClr val="black"/>
                </a:solidFill>
                <a:latin typeface="Cambria" pitchFamily="18" charset="0"/>
              </a:rPr>
              <a:t>Balita</a:t>
            </a:r>
            <a:endParaRPr lang="en-US" sz="1400" dirty="0">
              <a:solidFill>
                <a:prstClr val="black"/>
              </a:solidFill>
              <a:latin typeface="Cambria" pitchFamily="18" charset="0"/>
            </a:endParaRPr>
          </a:p>
          <a:p>
            <a:pPr marL="285387" indent="-285387">
              <a:lnSpc>
                <a:spcPct val="150000"/>
              </a:lnSpc>
              <a:buClr>
                <a:srgbClr val="FE8637"/>
              </a:buClr>
              <a:buFont typeface="Wingdings" pitchFamily="2" charset="2"/>
              <a:buChar char="q"/>
            </a:pPr>
            <a:r>
              <a:rPr lang="en-US" sz="1400" dirty="0">
                <a:solidFill>
                  <a:prstClr val="black"/>
                </a:solidFill>
                <a:latin typeface="Cambria" pitchFamily="18" charset="0"/>
              </a:rPr>
              <a:t>Status </a:t>
            </a:r>
            <a:r>
              <a:rPr lang="en-US" sz="1400" dirty="0" err="1">
                <a:solidFill>
                  <a:prstClr val="black"/>
                </a:solidFill>
                <a:latin typeface="Cambria" pitchFamily="18" charset="0"/>
              </a:rPr>
              <a:t>Gizi</a:t>
            </a:r>
            <a:r>
              <a:rPr lang="en-US" sz="1400" dirty="0">
                <a:solidFill>
                  <a:prstClr val="black"/>
                </a:solidFill>
                <a:latin typeface="Cambria" pitchFamily="18" charset="0"/>
              </a:rPr>
              <a:t> </a:t>
            </a:r>
            <a:r>
              <a:rPr lang="en-US" sz="1400" dirty="0" err="1">
                <a:solidFill>
                  <a:prstClr val="black"/>
                </a:solidFill>
                <a:latin typeface="Cambria" pitchFamily="18" charset="0"/>
              </a:rPr>
              <a:t>baik</a:t>
            </a:r>
            <a:r>
              <a:rPr lang="en-US" sz="1400" dirty="0">
                <a:solidFill>
                  <a:prstClr val="black"/>
                </a:solidFill>
                <a:latin typeface="Cambria" pitchFamily="18" charset="0"/>
              </a:rPr>
              <a:t> </a:t>
            </a:r>
            <a:r>
              <a:rPr lang="en-US" sz="1400" dirty="0" err="1">
                <a:solidFill>
                  <a:prstClr val="black"/>
                </a:solidFill>
                <a:latin typeface="Cambria" pitchFamily="18" charset="0"/>
              </a:rPr>
              <a:t>Balita</a:t>
            </a:r>
            <a:r>
              <a:rPr lang="en-US" sz="1400" dirty="0">
                <a:solidFill>
                  <a:prstClr val="black"/>
                </a:solidFill>
                <a:latin typeface="Cambria" pitchFamily="18" charset="0"/>
              </a:rPr>
              <a:t> 599 (Data  yang </a:t>
            </a:r>
            <a:r>
              <a:rPr lang="en-US" sz="1400" dirty="0" err="1">
                <a:solidFill>
                  <a:prstClr val="black"/>
                </a:solidFill>
                <a:latin typeface="Cambria" pitchFamily="18" charset="0"/>
              </a:rPr>
              <a:t>datang</a:t>
            </a:r>
            <a:r>
              <a:rPr lang="en-US" sz="1400" dirty="0">
                <a:solidFill>
                  <a:prstClr val="black"/>
                </a:solidFill>
                <a:latin typeface="Cambria" pitchFamily="18" charset="0"/>
              </a:rPr>
              <a:t> </a:t>
            </a:r>
            <a:r>
              <a:rPr lang="en-US" sz="1400" dirty="0" err="1">
                <a:solidFill>
                  <a:prstClr val="black"/>
                </a:solidFill>
                <a:latin typeface="Cambria" pitchFamily="18" charset="0"/>
              </a:rPr>
              <a:t>ke</a:t>
            </a:r>
            <a:r>
              <a:rPr lang="en-US" sz="1400" dirty="0">
                <a:solidFill>
                  <a:prstClr val="black"/>
                </a:solidFill>
                <a:latin typeface="Cambria" pitchFamily="18" charset="0"/>
              </a:rPr>
              <a:t> </a:t>
            </a:r>
            <a:r>
              <a:rPr lang="en-US" sz="1400" dirty="0" err="1">
                <a:solidFill>
                  <a:prstClr val="black"/>
                </a:solidFill>
                <a:latin typeface="Cambria" pitchFamily="18" charset="0"/>
              </a:rPr>
              <a:t>Perimbangan</a:t>
            </a:r>
            <a:r>
              <a:rPr lang="en-US" sz="1400" dirty="0">
                <a:solidFill>
                  <a:prstClr val="black"/>
                </a:solidFill>
                <a:latin typeface="Cambria" pitchFamily="18" charset="0"/>
              </a:rPr>
              <a:t> /</a:t>
            </a:r>
            <a:r>
              <a:rPr lang="en-US" sz="1400" dirty="0" err="1">
                <a:solidFill>
                  <a:prstClr val="black"/>
                </a:solidFill>
                <a:latin typeface="Cambria" pitchFamily="18" charset="0"/>
              </a:rPr>
              <a:t>Posyandu</a:t>
            </a:r>
            <a:r>
              <a:rPr lang="en-US" sz="1400" dirty="0">
                <a:solidFill>
                  <a:prstClr val="black"/>
                </a:solidFill>
                <a:latin typeface="Cambria" pitchFamily="18" charset="0"/>
              </a:rPr>
              <a:t> </a:t>
            </a:r>
            <a:r>
              <a:rPr lang="en-US" sz="1400" dirty="0" smtClean="0">
                <a:solidFill>
                  <a:prstClr val="black"/>
                </a:solidFill>
                <a:latin typeface="Cambria" pitchFamily="18" charset="0"/>
              </a:rPr>
              <a:t>0 </a:t>
            </a:r>
            <a:r>
              <a:rPr lang="en-US" sz="1400" dirty="0" err="1">
                <a:solidFill>
                  <a:prstClr val="black"/>
                </a:solidFill>
                <a:latin typeface="Cambria" pitchFamily="18" charset="0"/>
              </a:rPr>
              <a:t>Gizi</a:t>
            </a:r>
            <a:r>
              <a:rPr lang="en-US" sz="1400" dirty="0">
                <a:solidFill>
                  <a:prstClr val="black"/>
                </a:solidFill>
                <a:latin typeface="Cambria" pitchFamily="18" charset="0"/>
              </a:rPr>
              <a:t> </a:t>
            </a:r>
            <a:r>
              <a:rPr lang="en-US" sz="1400" dirty="0" err="1">
                <a:solidFill>
                  <a:prstClr val="black"/>
                </a:solidFill>
                <a:latin typeface="Cambria" pitchFamily="18" charset="0"/>
              </a:rPr>
              <a:t>Kurang</a:t>
            </a:r>
            <a:r>
              <a:rPr lang="en-US" sz="1400" dirty="0">
                <a:solidFill>
                  <a:prstClr val="black"/>
                </a:solidFill>
                <a:latin typeface="Cambria" pitchFamily="18" charset="0"/>
              </a:rPr>
              <a:t>)</a:t>
            </a:r>
            <a:r>
              <a:rPr lang="en-US" sz="1400" dirty="0">
                <a:solidFill>
                  <a:srgbClr val="575F6D"/>
                </a:solidFill>
                <a:latin typeface="Cambria" pitchFamily="18" charset="0"/>
              </a:rPr>
              <a:t>	  </a:t>
            </a:r>
            <a:endParaRPr lang="en-US" sz="1400" dirty="0">
              <a:solidFill>
                <a:prstClr val="black"/>
              </a:solidFill>
              <a:latin typeface="Cambria" pitchFamily="18" charset="0"/>
            </a:endParaRPr>
          </a:p>
        </p:txBody>
      </p:sp>
      <p:graphicFrame>
        <p:nvGraphicFramePr>
          <p:cNvPr id="9" name="Table 8"/>
          <p:cNvGraphicFramePr>
            <a:graphicFrameLocks noGrp="1"/>
          </p:cNvGraphicFramePr>
          <p:nvPr>
            <p:extLst/>
          </p:nvPr>
        </p:nvGraphicFramePr>
        <p:xfrm>
          <a:off x="1371600" y="3962400"/>
          <a:ext cx="5400865" cy="2688351"/>
        </p:xfrm>
        <a:graphic>
          <a:graphicData uri="http://schemas.openxmlformats.org/drawingml/2006/table">
            <a:tbl>
              <a:tblPr firstRow="1" bandRow="1">
                <a:tableStyleId>{5C22544A-7EE6-4342-B048-85BDC9FD1C3A}</a:tableStyleId>
              </a:tblPr>
              <a:tblGrid>
                <a:gridCol w="692419"/>
                <a:gridCol w="2908158"/>
                <a:gridCol w="1800288"/>
              </a:tblGrid>
              <a:tr h="394709">
                <a:tc>
                  <a:txBody>
                    <a:bodyPr/>
                    <a:lstStyle/>
                    <a:p>
                      <a:pPr marL="0" marR="50165" algn="ctr">
                        <a:spcBef>
                          <a:spcPts val="0"/>
                        </a:spcBef>
                        <a:spcAft>
                          <a:spcPts val="0"/>
                        </a:spcAft>
                      </a:pPr>
                      <a:r>
                        <a:rPr lang="en-US" sz="1400" dirty="0">
                          <a:latin typeface="Maiandra GD" pitchFamily="34" charset="0"/>
                        </a:rPr>
                        <a:t>No</a:t>
                      </a:r>
                      <a:endParaRPr lang="en-US" sz="1400" dirty="0">
                        <a:latin typeface="Maiandra GD" pitchFamily="34"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spcBef>
                          <a:spcPts val="0"/>
                        </a:spcBef>
                        <a:spcAft>
                          <a:spcPts val="0"/>
                        </a:spcAft>
                      </a:pPr>
                      <a:r>
                        <a:rPr lang="en-US" sz="1400" dirty="0">
                          <a:latin typeface="Maiandra GD" pitchFamily="34" charset="0"/>
                        </a:rPr>
                        <a:t>Prasarana Kesehatan</a:t>
                      </a:r>
                      <a:endParaRPr lang="en-US" sz="1400" dirty="0">
                        <a:latin typeface="Maiandra GD" pitchFamily="34"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spcBef>
                          <a:spcPts val="0"/>
                        </a:spcBef>
                        <a:spcAft>
                          <a:spcPts val="0"/>
                        </a:spcAft>
                      </a:pPr>
                      <a:r>
                        <a:rPr lang="en-US" sz="1400" dirty="0" err="1" smtClean="0">
                          <a:latin typeface="Maiandra GD" pitchFamily="34" charset="0"/>
                        </a:rPr>
                        <a:t>Jumlah</a:t>
                      </a:r>
                      <a:endParaRPr lang="en-US" sz="1400" dirty="0">
                        <a:latin typeface="Maiandra GD" pitchFamily="34" charset="0"/>
                      </a:endParaRPr>
                    </a:p>
                  </a:txBody>
                  <a:tcPr marL="72867" marR="72867" marT="0" marB="0" anchor="ctr">
                    <a:cell3D prstMaterial="dkEdge">
                      <a:bevel h="50800" prst="divot"/>
                      <a:lightRig rig="flood" dir="t"/>
                    </a:cell3D>
                  </a:tcPr>
                </a:tc>
              </a:tr>
              <a:tr h="2293642">
                <a:tc>
                  <a:txBody>
                    <a:bodyPr/>
                    <a:lstStyle/>
                    <a:p>
                      <a:pPr marL="0" marR="50165" algn="ctr">
                        <a:spcBef>
                          <a:spcPts val="0"/>
                        </a:spcBef>
                        <a:spcAft>
                          <a:spcPts val="300"/>
                        </a:spcAft>
                      </a:pPr>
                      <a:r>
                        <a:rPr lang="en-US" sz="1400" dirty="0">
                          <a:latin typeface="Maiandra GD" pitchFamily="34" charset="0"/>
                        </a:rPr>
                        <a:t>1</a:t>
                      </a:r>
                    </a:p>
                    <a:p>
                      <a:pPr marL="0" marR="50165" algn="ctr">
                        <a:spcBef>
                          <a:spcPts val="0"/>
                        </a:spcBef>
                        <a:spcAft>
                          <a:spcPts val="300"/>
                        </a:spcAft>
                      </a:pPr>
                      <a:r>
                        <a:rPr lang="en-US" sz="1400" dirty="0">
                          <a:latin typeface="Maiandra GD" pitchFamily="34" charset="0"/>
                        </a:rPr>
                        <a:t>2</a:t>
                      </a:r>
                    </a:p>
                    <a:p>
                      <a:pPr marL="0" marR="50165" algn="ctr">
                        <a:spcBef>
                          <a:spcPts val="0"/>
                        </a:spcBef>
                        <a:spcAft>
                          <a:spcPts val="300"/>
                        </a:spcAft>
                      </a:pPr>
                      <a:r>
                        <a:rPr lang="en-US" sz="1400" dirty="0">
                          <a:latin typeface="Maiandra GD" pitchFamily="34" charset="0"/>
                        </a:rPr>
                        <a:t>3</a:t>
                      </a:r>
                    </a:p>
                    <a:p>
                      <a:pPr marL="0" marR="50165" algn="ctr">
                        <a:spcBef>
                          <a:spcPts val="0"/>
                        </a:spcBef>
                        <a:spcAft>
                          <a:spcPts val="300"/>
                        </a:spcAft>
                      </a:pPr>
                      <a:r>
                        <a:rPr lang="en-US" sz="1400" dirty="0">
                          <a:latin typeface="Maiandra GD" pitchFamily="34" charset="0"/>
                        </a:rPr>
                        <a:t>4</a:t>
                      </a:r>
                    </a:p>
                    <a:p>
                      <a:pPr marL="0" marR="50165" algn="ctr">
                        <a:spcBef>
                          <a:spcPts val="0"/>
                        </a:spcBef>
                        <a:spcAft>
                          <a:spcPts val="300"/>
                        </a:spcAft>
                      </a:pPr>
                      <a:r>
                        <a:rPr lang="en-US" sz="1400" dirty="0">
                          <a:latin typeface="Maiandra GD" pitchFamily="34" charset="0"/>
                        </a:rPr>
                        <a:t>5</a:t>
                      </a:r>
                    </a:p>
                    <a:p>
                      <a:pPr marL="0" marR="50165" algn="ctr">
                        <a:spcBef>
                          <a:spcPts val="0"/>
                        </a:spcBef>
                        <a:spcAft>
                          <a:spcPts val="300"/>
                        </a:spcAft>
                      </a:pPr>
                      <a:r>
                        <a:rPr lang="en-US" sz="1400" dirty="0">
                          <a:latin typeface="Maiandra GD" pitchFamily="34" charset="0"/>
                        </a:rPr>
                        <a:t>6</a:t>
                      </a:r>
                    </a:p>
                    <a:p>
                      <a:pPr marL="0" marR="50165" algn="ctr">
                        <a:spcBef>
                          <a:spcPts val="0"/>
                        </a:spcBef>
                        <a:spcAft>
                          <a:spcPts val="300"/>
                        </a:spcAft>
                      </a:pPr>
                      <a:r>
                        <a:rPr lang="en-US" sz="1400" dirty="0">
                          <a:latin typeface="Maiandra GD" pitchFamily="34" charset="0"/>
                        </a:rPr>
                        <a:t>7</a:t>
                      </a:r>
                    </a:p>
                    <a:p>
                      <a:pPr marL="0" marR="50165" algn="ctr">
                        <a:spcBef>
                          <a:spcPts val="0"/>
                        </a:spcBef>
                        <a:spcAft>
                          <a:spcPts val="300"/>
                        </a:spcAft>
                      </a:pPr>
                      <a:r>
                        <a:rPr lang="en-US" sz="1400" dirty="0">
                          <a:latin typeface="Maiandra GD" pitchFamily="34" charset="0"/>
                        </a:rPr>
                        <a:t>8</a:t>
                      </a:r>
                      <a:endParaRPr lang="en-US" sz="1400" dirty="0">
                        <a:latin typeface="Maiandra GD" pitchFamily="34"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Puskesmas</a:t>
                      </a:r>
                      <a:r>
                        <a:rPr lang="en-US" sz="1400" dirty="0" smtClean="0">
                          <a:latin typeface="Maiandra GD" pitchFamily="34" charset="0"/>
                        </a:rPr>
                        <a:t> </a:t>
                      </a:r>
                      <a:r>
                        <a:rPr lang="en-US" sz="1400" dirty="0">
                          <a:latin typeface="Maiandra GD" pitchFamily="34" charset="0"/>
                        </a:rPr>
                        <a:t>Pembantu</a:t>
                      </a:r>
                    </a:p>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Dokter</a:t>
                      </a:r>
                      <a:r>
                        <a:rPr lang="en-US" sz="1400" dirty="0" smtClean="0">
                          <a:latin typeface="Maiandra GD" pitchFamily="34" charset="0"/>
                        </a:rPr>
                        <a:t> </a:t>
                      </a:r>
                      <a:r>
                        <a:rPr lang="en-US" sz="1400" dirty="0">
                          <a:latin typeface="Maiandra GD" pitchFamily="34" charset="0"/>
                        </a:rPr>
                        <a:t>Praktek</a:t>
                      </a:r>
                    </a:p>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Bidan</a:t>
                      </a:r>
                      <a:r>
                        <a:rPr lang="en-US" sz="1400" dirty="0" smtClean="0">
                          <a:latin typeface="Maiandra GD" pitchFamily="34" charset="0"/>
                        </a:rPr>
                        <a:t> </a:t>
                      </a:r>
                      <a:r>
                        <a:rPr lang="en-US" sz="1400" dirty="0">
                          <a:latin typeface="Maiandra GD" pitchFamily="34" charset="0"/>
                        </a:rPr>
                        <a:t>Praktek</a:t>
                      </a:r>
                    </a:p>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Bidan</a:t>
                      </a:r>
                      <a:r>
                        <a:rPr lang="en-US" sz="1400" dirty="0" smtClean="0">
                          <a:latin typeface="Maiandra GD" pitchFamily="34" charset="0"/>
                        </a:rPr>
                        <a:t> </a:t>
                      </a:r>
                      <a:r>
                        <a:rPr lang="en-US" sz="1400" dirty="0">
                          <a:latin typeface="Maiandra GD" pitchFamily="34" charset="0"/>
                        </a:rPr>
                        <a:t>Terlatih</a:t>
                      </a:r>
                    </a:p>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Pengobatan</a:t>
                      </a:r>
                      <a:r>
                        <a:rPr lang="en-US" sz="1400" dirty="0" smtClean="0">
                          <a:latin typeface="Maiandra GD" pitchFamily="34" charset="0"/>
                        </a:rPr>
                        <a:t> </a:t>
                      </a:r>
                      <a:r>
                        <a:rPr lang="en-US" sz="1400" dirty="0">
                          <a:latin typeface="Maiandra GD" pitchFamily="34" charset="0"/>
                        </a:rPr>
                        <a:t>Alternatif</a:t>
                      </a:r>
                    </a:p>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Toko</a:t>
                      </a:r>
                      <a:r>
                        <a:rPr lang="en-US" sz="1400" dirty="0" smtClean="0">
                          <a:latin typeface="Maiandra GD" pitchFamily="34" charset="0"/>
                        </a:rPr>
                        <a:t> </a:t>
                      </a:r>
                      <a:r>
                        <a:rPr lang="en-US" sz="1400" dirty="0" err="1" smtClean="0">
                          <a:latin typeface="Maiandra GD" pitchFamily="34" charset="0"/>
                        </a:rPr>
                        <a:t>Obat</a:t>
                      </a:r>
                      <a:r>
                        <a:rPr lang="en-US" sz="1400" dirty="0" smtClean="0">
                          <a:latin typeface="Maiandra GD" pitchFamily="34" charset="0"/>
                        </a:rPr>
                        <a:t>/</a:t>
                      </a:r>
                      <a:r>
                        <a:rPr lang="en-US" sz="1400" dirty="0" err="1" smtClean="0">
                          <a:latin typeface="Maiandra GD" pitchFamily="34" charset="0"/>
                        </a:rPr>
                        <a:t>Apotik</a:t>
                      </a:r>
                      <a:endParaRPr lang="en-US" sz="1400" dirty="0">
                        <a:latin typeface="Maiandra GD" pitchFamily="34" charset="0"/>
                      </a:endParaRPr>
                    </a:p>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Posyandu</a:t>
                      </a:r>
                      <a:endParaRPr lang="en-US" sz="1400" dirty="0">
                        <a:latin typeface="Maiandra GD" pitchFamily="34" charset="0"/>
                      </a:endParaRPr>
                    </a:p>
                    <a:p>
                      <a:pPr marL="0" marR="50165">
                        <a:spcBef>
                          <a:spcPts val="0"/>
                        </a:spcBef>
                        <a:spcAft>
                          <a:spcPts val="300"/>
                        </a:spcAft>
                      </a:pPr>
                      <a:r>
                        <a:rPr lang="en-US" sz="1400" dirty="0" smtClean="0">
                          <a:latin typeface="Maiandra GD" pitchFamily="34" charset="0"/>
                        </a:rPr>
                        <a:t>  </a:t>
                      </a:r>
                      <a:r>
                        <a:rPr lang="en-US" sz="1400" dirty="0" err="1" smtClean="0">
                          <a:latin typeface="Maiandra GD" pitchFamily="34" charset="0"/>
                        </a:rPr>
                        <a:t>Poskesdes</a:t>
                      </a:r>
                      <a:endParaRPr lang="en-US" sz="1400" dirty="0">
                        <a:latin typeface="Maiandra GD" pitchFamily="34"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spcBef>
                          <a:spcPts val="0"/>
                        </a:spcBef>
                        <a:spcAft>
                          <a:spcPts val="300"/>
                        </a:spcAft>
                      </a:pPr>
                      <a:r>
                        <a:rPr lang="en-US" sz="1400" dirty="0" smtClean="0">
                          <a:latin typeface="Maiandra GD" pitchFamily="34" charset="0"/>
                        </a:rPr>
                        <a:t>1</a:t>
                      </a:r>
                    </a:p>
                    <a:p>
                      <a:pPr marL="0" marR="50165" algn="ctr">
                        <a:spcBef>
                          <a:spcPts val="0"/>
                        </a:spcBef>
                        <a:spcAft>
                          <a:spcPts val="300"/>
                        </a:spcAft>
                      </a:pPr>
                      <a:r>
                        <a:rPr lang="en-US" sz="1400" dirty="0" smtClean="0">
                          <a:latin typeface="Maiandra GD" pitchFamily="34" charset="0"/>
                        </a:rPr>
                        <a:t>3</a:t>
                      </a:r>
                    </a:p>
                    <a:p>
                      <a:pPr marL="0" marR="50165" algn="ctr">
                        <a:spcBef>
                          <a:spcPts val="0"/>
                        </a:spcBef>
                        <a:spcAft>
                          <a:spcPts val="300"/>
                        </a:spcAft>
                      </a:pPr>
                      <a:r>
                        <a:rPr lang="en-US" sz="1400" dirty="0" smtClean="0">
                          <a:latin typeface="Maiandra GD" pitchFamily="34" charset="0"/>
                        </a:rPr>
                        <a:t>3</a:t>
                      </a:r>
                    </a:p>
                    <a:p>
                      <a:pPr marL="0" marR="50165" algn="ctr">
                        <a:spcBef>
                          <a:spcPts val="0"/>
                        </a:spcBef>
                        <a:spcAft>
                          <a:spcPts val="300"/>
                        </a:spcAft>
                      </a:pPr>
                      <a:r>
                        <a:rPr lang="en-US" sz="1400" dirty="0" smtClean="0">
                          <a:latin typeface="Maiandra GD" pitchFamily="34" charset="0"/>
                        </a:rPr>
                        <a:t>-</a:t>
                      </a:r>
                    </a:p>
                    <a:p>
                      <a:pPr marL="0" marR="50165" algn="ctr">
                        <a:spcBef>
                          <a:spcPts val="0"/>
                        </a:spcBef>
                        <a:spcAft>
                          <a:spcPts val="300"/>
                        </a:spcAft>
                      </a:pPr>
                      <a:r>
                        <a:rPr lang="en-US" sz="1400" dirty="0" smtClean="0">
                          <a:latin typeface="Maiandra GD" pitchFamily="34" charset="0"/>
                        </a:rPr>
                        <a:t>1</a:t>
                      </a:r>
                    </a:p>
                    <a:p>
                      <a:pPr marL="0" marR="50165" algn="ctr">
                        <a:spcBef>
                          <a:spcPts val="0"/>
                        </a:spcBef>
                        <a:spcAft>
                          <a:spcPts val="300"/>
                        </a:spcAft>
                      </a:pPr>
                      <a:r>
                        <a:rPr lang="en-US" sz="1400" dirty="0" smtClean="0">
                          <a:latin typeface="Maiandra GD" pitchFamily="34" charset="0"/>
                        </a:rPr>
                        <a:t>8</a:t>
                      </a:r>
                    </a:p>
                    <a:p>
                      <a:pPr marL="0" marR="50165" algn="ctr">
                        <a:spcBef>
                          <a:spcPts val="0"/>
                        </a:spcBef>
                        <a:spcAft>
                          <a:spcPts val="300"/>
                        </a:spcAft>
                      </a:pPr>
                      <a:r>
                        <a:rPr lang="en-US" sz="1400" dirty="0" smtClean="0">
                          <a:latin typeface="Maiandra GD" pitchFamily="34" charset="0"/>
                        </a:rPr>
                        <a:t>4</a:t>
                      </a:r>
                    </a:p>
                    <a:p>
                      <a:pPr marL="0" marR="50165" algn="ctr">
                        <a:spcBef>
                          <a:spcPts val="0"/>
                        </a:spcBef>
                        <a:spcAft>
                          <a:spcPts val="300"/>
                        </a:spcAft>
                      </a:pPr>
                      <a:r>
                        <a:rPr lang="en-US" sz="1400" dirty="0" smtClean="0">
                          <a:latin typeface="Maiandra GD" pitchFamily="34" charset="0"/>
                        </a:rPr>
                        <a:t>1</a:t>
                      </a:r>
                      <a:endParaRPr lang="en-US" sz="1400" dirty="0">
                        <a:latin typeface="Maiandra GD" pitchFamily="34" charset="0"/>
                        <a:ea typeface="Times New Roman"/>
                        <a:cs typeface="Times New Roman"/>
                      </a:endParaRPr>
                    </a:p>
                  </a:txBody>
                  <a:tcPr marL="72867" marR="72867" marT="0" marB="0" anchor="ctr">
                    <a:cell3D prstMaterial="dkEdge">
                      <a:bevel h="50800" prst="divot"/>
                      <a:lightRig rig="flood" dir="t"/>
                    </a:cell3D>
                  </a:tcPr>
                </a:tc>
              </a:tr>
            </a:tbl>
          </a:graphicData>
        </a:graphic>
      </p:graphicFrame>
      <p:sp>
        <p:nvSpPr>
          <p:cNvPr id="11" name="TextBox 10"/>
          <p:cNvSpPr txBox="1"/>
          <p:nvPr/>
        </p:nvSpPr>
        <p:spPr>
          <a:xfrm>
            <a:off x="1295400" y="3505200"/>
            <a:ext cx="5603605" cy="396643"/>
          </a:xfrm>
          <a:prstGeom prst="rect">
            <a:avLst/>
          </a:prstGeom>
          <a:noFill/>
        </p:spPr>
        <p:txBody>
          <a:bodyPr wrap="square" lIns="95064" tIns="47532" rIns="95064" bIns="47532" rtlCol="0">
            <a:spAutoFit/>
          </a:bodyPr>
          <a:lstStyle/>
          <a:p>
            <a:pPr algn="ctr"/>
            <a:r>
              <a:rPr lang="en-US" b="1" dirty="0" err="1" smtClean="0">
                <a:solidFill>
                  <a:prstClr val="black"/>
                </a:solidFill>
                <a:latin typeface="Maiandra GD" pitchFamily="34" charset="0"/>
              </a:rPr>
              <a:t>Prasarana</a:t>
            </a:r>
            <a:r>
              <a:rPr lang="en-US" b="1" dirty="0" smtClean="0">
                <a:solidFill>
                  <a:prstClr val="black"/>
                </a:solidFill>
                <a:latin typeface="Maiandra GD" pitchFamily="34" charset="0"/>
              </a:rPr>
              <a:t> </a:t>
            </a:r>
            <a:r>
              <a:rPr lang="en-US" b="1" dirty="0" err="1" smtClean="0">
                <a:solidFill>
                  <a:prstClr val="black"/>
                </a:solidFill>
                <a:latin typeface="Maiandra GD" pitchFamily="34" charset="0"/>
              </a:rPr>
              <a:t>Kesehatan</a:t>
            </a:r>
            <a:endParaRPr lang="en-US" b="1" dirty="0">
              <a:solidFill>
                <a:prstClr val="black"/>
              </a:solidFill>
              <a:latin typeface="Maiandra GD" pitchFamily="34" charset="0"/>
            </a:endParaRPr>
          </a:p>
        </p:txBody>
      </p:sp>
      <p:sp>
        <p:nvSpPr>
          <p:cNvPr id="10"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31</a:t>
            </a:fld>
            <a:endParaRPr lang="en-US" sz="2200" dirty="0">
              <a:solidFill>
                <a:prstClr val="white"/>
              </a:solidFill>
              <a:latin typeface="Papyrus" pitchFamily="66" charset="0"/>
              <a:ea typeface="BatangChe" pitchFamily="49" charset="-127"/>
            </a:endParaRPr>
          </a:p>
        </p:txBody>
      </p:sp>
      <p:sp>
        <p:nvSpPr>
          <p:cNvPr id="13"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14" name="Rectangle 13"/>
          <p:cNvSpPr/>
          <p:nvPr/>
        </p:nvSpPr>
        <p:spPr>
          <a:xfrm>
            <a:off x="1295400" y="1873240"/>
            <a:ext cx="5486400" cy="1708160"/>
          </a:xfrm>
          <a:prstGeom prst="rect">
            <a:avLst/>
          </a:prstGeom>
        </p:spPr>
        <p:txBody>
          <a:bodyPr wrap="square">
            <a:spAutoFit/>
          </a:bodyPr>
          <a:lstStyle/>
          <a:p>
            <a:pPr algn="just">
              <a:lnSpc>
                <a:spcPct val="150000"/>
              </a:lnSpc>
            </a:pPr>
            <a:r>
              <a:rPr lang="en-US" sz="1400" dirty="0" err="1" smtClean="0">
                <a:solidFill>
                  <a:prstClr val="black"/>
                </a:solidFill>
                <a:latin typeface="Cambria" pitchFamily="18" charset="0"/>
                <a:ea typeface="Cambria Math" pitchFamily="18" charset="0"/>
              </a:rPr>
              <a:t>Poskesdes</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dengan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Tenaga</a:t>
            </a:r>
            <a:r>
              <a:rPr lang="en-US" sz="1400" dirty="0" smtClean="0">
                <a:solidFill>
                  <a:prstClr val="black"/>
                </a:solidFill>
                <a:latin typeface="Cambria" pitchFamily="18" charset="0"/>
                <a:ea typeface="Cambria Math" pitchFamily="18" charset="0"/>
              </a:rPr>
              <a:t> 1 </a:t>
            </a:r>
            <a:r>
              <a:rPr lang="en-US" sz="1400" dirty="0" err="1" smtClean="0">
                <a:solidFill>
                  <a:prstClr val="black"/>
                </a:solidFill>
                <a:latin typeface="Cambria" pitchFamily="18" charset="0"/>
                <a:ea typeface="Cambria Math" pitchFamily="18" charset="0"/>
              </a:rPr>
              <a:t>Orang</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Bidan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dan</a:t>
            </a:r>
            <a:r>
              <a:rPr lang="en-US" sz="1400" dirty="0" smtClean="0">
                <a:solidFill>
                  <a:prstClr val="black"/>
                </a:solidFill>
                <a:latin typeface="Cambria" pitchFamily="18" charset="0"/>
                <a:ea typeface="Cambria Math" pitchFamily="18" charset="0"/>
              </a:rPr>
              <a:t> 3 </a:t>
            </a:r>
            <a:r>
              <a:rPr lang="en-US" sz="1400" dirty="0" err="1" smtClean="0">
                <a:solidFill>
                  <a:prstClr val="black"/>
                </a:solidFill>
                <a:latin typeface="Cambria" pitchFamily="18" charset="0"/>
                <a:ea typeface="Cambria Math" pitchFamily="18" charset="0"/>
              </a:rPr>
              <a:t>Orang</a:t>
            </a:r>
            <a:r>
              <a:rPr lang="en-US" sz="1400" dirty="0" smtClean="0">
                <a:solidFill>
                  <a:prstClr val="black"/>
                </a:solidFill>
                <a:latin typeface="Cambria" pitchFamily="18" charset="0"/>
                <a:ea typeface="Cambria Math" pitchFamily="18" charset="0"/>
              </a:rPr>
              <a:t> Kader yang </a:t>
            </a:r>
            <a:r>
              <a:rPr lang="en-US" sz="1400" dirty="0" err="1" smtClean="0">
                <a:solidFill>
                  <a:prstClr val="black"/>
                </a:solidFill>
                <a:latin typeface="Cambria" pitchFamily="18" charset="0"/>
                <a:ea typeface="Cambria Math" pitchFamily="18" charset="0"/>
              </a:rPr>
              <a:t>didukung</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oleh</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keberadaan</a:t>
            </a:r>
            <a:r>
              <a:rPr lang="en-US" sz="1400" dirty="0" smtClean="0">
                <a:solidFill>
                  <a:prstClr val="black"/>
                </a:solidFill>
                <a:latin typeface="Cambria" pitchFamily="18" charset="0"/>
                <a:ea typeface="Cambria Math" pitchFamily="18" charset="0"/>
              </a:rPr>
              <a:t> Forum </a:t>
            </a:r>
            <a:r>
              <a:rPr lang="en-US" sz="1400" dirty="0" err="1" smtClean="0">
                <a:solidFill>
                  <a:prstClr val="black"/>
                </a:solidFill>
                <a:latin typeface="Cambria" pitchFamily="18" charset="0"/>
                <a:ea typeface="Cambria Math" pitchFamily="18" charset="0"/>
              </a:rPr>
              <a:t>Komunikasi</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Kesehatan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Kami</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Pura</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Siaga</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Kelurahan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Palupi</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Selain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itu</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juga</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ada</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Dokter</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praktek</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Bidan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Praktek</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Bidan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terlatih,Toko</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obat</a:t>
            </a:r>
            <a:r>
              <a:rPr lang="en-US" sz="1400" dirty="0" smtClean="0">
                <a:solidFill>
                  <a:prstClr val="black"/>
                </a:solidFill>
                <a:latin typeface="Cambria" pitchFamily="18" charset="0"/>
                <a:ea typeface="Cambria Math" pitchFamily="18" charset="0"/>
              </a:rPr>
              <a:t>/</a:t>
            </a:r>
            <a:r>
              <a:rPr lang="en-US" sz="1400" dirty="0" err="1" smtClean="0">
                <a:solidFill>
                  <a:prstClr val="black"/>
                </a:solidFill>
                <a:latin typeface="Cambria" pitchFamily="18" charset="0"/>
                <a:ea typeface="Cambria Math" pitchFamily="18" charset="0"/>
              </a:rPr>
              <a:t>Apotik</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Posyandu</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serta</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pengobatan</a:t>
            </a:r>
            <a:r>
              <a:rPr lang="en-US" sz="1400" dirty="0" smtClean="0">
                <a:solidFill>
                  <a:prstClr val="black"/>
                </a:solidFill>
                <a:latin typeface="Cambria" pitchFamily="18" charset="0"/>
                <a:ea typeface="Cambria Math" pitchFamily="18" charset="0"/>
              </a:rPr>
              <a:t> </a:t>
            </a:r>
            <a:r>
              <a:rPr lang="en-US" sz="1400" dirty="0" err="1" smtClean="0">
                <a:solidFill>
                  <a:prstClr val="black"/>
                </a:solidFill>
                <a:latin typeface="Cambria" pitchFamily="18" charset="0"/>
                <a:ea typeface="Cambria Math" pitchFamily="18" charset="0"/>
              </a:rPr>
              <a:t>alternatif</a:t>
            </a:r>
            <a:r>
              <a:rPr lang="en-US" sz="1400" dirty="0" smtClean="0">
                <a:solidFill>
                  <a:prstClr val="black"/>
                </a:solidFill>
                <a:latin typeface="Cambria" pitchFamily="18" charset="0"/>
                <a:ea typeface="Cambria Math" pitchFamily="18" charset="0"/>
              </a:rPr>
              <a:t> . </a:t>
            </a:r>
            <a:endParaRPr lang="en-US" sz="1400" dirty="0">
              <a:solidFill>
                <a:prstClr val="black"/>
              </a:solidFill>
              <a:latin typeface="Cambria" pitchFamily="18" charset="0"/>
              <a:ea typeface="Cambria Math" pitchFamily="18" charset="0"/>
            </a:endParaRPr>
          </a:p>
        </p:txBody>
      </p:sp>
      <p:sp>
        <p:nvSpPr>
          <p:cNvPr id="15"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35870643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066800" y="1371600"/>
            <a:ext cx="5562600" cy="8534400"/>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0" indent="463550" algn="just">
              <a:lnSpc>
                <a:spcPct val="160000"/>
              </a:lnSpc>
              <a:buNone/>
            </a:pPr>
            <a:r>
              <a:rPr lang="en-US" sz="1800" dirty="0" err="1" smtClean="0">
                <a:solidFill>
                  <a:schemeClr val="tx1"/>
                </a:solidFill>
                <a:latin typeface="Cambria" pitchFamily="18" charset="0"/>
                <a:ea typeface="Verdana" pitchFamily="34" charset="0"/>
                <a:cs typeface="Verdana" pitchFamily="34" charset="0"/>
              </a:rPr>
              <a:t>Penyakit</a:t>
            </a:r>
            <a:r>
              <a:rPr lang="en-US" sz="1800" dirty="0" smtClean="0">
                <a:solidFill>
                  <a:schemeClr val="tx1"/>
                </a:solidFill>
                <a:latin typeface="Cambria" pitchFamily="18" charset="0"/>
                <a:ea typeface="Verdana" pitchFamily="34" charset="0"/>
                <a:cs typeface="Verdana" pitchFamily="34" charset="0"/>
              </a:rPr>
              <a:t> Virus Corona 2019 </a:t>
            </a:r>
            <a:r>
              <a:rPr lang="en-US" sz="1800" dirty="0" err="1" smtClean="0">
                <a:solidFill>
                  <a:schemeClr val="tx1"/>
                </a:solidFill>
                <a:latin typeface="Cambria" pitchFamily="18" charset="0"/>
                <a:ea typeface="Verdana" pitchFamily="34" charset="0"/>
                <a:cs typeface="Verdana" pitchFamily="34" charset="0"/>
              </a:rPr>
              <a:t>atau</a:t>
            </a:r>
            <a:r>
              <a:rPr lang="en-US" sz="1800" dirty="0" smtClean="0">
                <a:solidFill>
                  <a:schemeClr val="tx1"/>
                </a:solidFill>
                <a:latin typeface="Cambria" pitchFamily="18" charset="0"/>
                <a:ea typeface="Verdana" pitchFamily="34" charset="0"/>
                <a:cs typeface="Verdana" pitchFamily="34" charset="0"/>
              </a:rPr>
              <a:t> Corona Virus Disease 19 yang </a:t>
            </a:r>
            <a:r>
              <a:rPr lang="en-US" sz="1800" dirty="0" err="1" smtClean="0">
                <a:solidFill>
                  <a:schemeClr val="tx1"/>
                </a:solidFill>
                <a:latin typeface="Cambria" pitchFamily="18" charset="0"/>
                <a:ea typeface="Verdana" pitchFamily="34" charset="0"/>
                <a:cs typeface="Verdana" pitchFamily="34" charset="0"/>
              </a:rPr>
              <a:t>kemudian</a:t>
            </a:r>
            <a:r>
              <a:rPr lang="en-US" sz="1800" dirty="0" smtClean="0">
                <a:solidFill>
                  <a:schemeClr val="tx1"/>
                </a:solidFill>
                <a:latin typeface="Cambria" pitchFamily="18" charset="0"/>
                <a:ea typeface="Verdana" pitchFamily="34" charset="0"/>
                <a:cs typeface="Verdana" pitchFamily="34" charset="0"/>
              </a:rPr>
              <a:t> di </a:t>
            </a:r>
            <a:r>
              <a:rPr lang="en-US" sz="1800" dirty="0" err="1" smtClean="0">
                <a:solidFill>
                  <a:schemeClr val="tx1"/>
                </a:solidFill>
                <a:latin typeface="Cambria" pitchFamily="18" charset="0"/>
                <a:ea typeface="Verdana" pitchFamily="34" charset="0"/>
                <a:cs typeface="Verdana" pitchFamily="34" charset="0"/>
              </a:rPr>
              <a:t>kenal</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dengan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nama</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Covid</a:t>
            </a:r>
            <a:r>
              <a:rPr lang="en-US" sz="1800" dirty="0" smtClean="0">
                <a:solidFill>
                  <a:schemeClr val="tx1"/>
                </a:solidFill>
                <a:latin typeface="Cambria" pitchFamily="18" charset="0"/>
                <a:ea typeface="Verdana" pitchFamily="34" charset="0"/>
                <a:cs typeface="Verdana" pitchFamily="34" charset="0"/>
              </a:rPr>
              <a:t> 19 </a:t>
            </a:r>
            <a:r>
              <a:rPr lang="en-US" sz="1800" dirty="0" err="1" smtClean="0">
                <a:solidFill>
                  <a:schemeClr val="tx1"/>
                </a:solidFill>
                <a:latin typeface="Cambria" pitchFamily="18" charset="0"/>
                <a:ea typeface="Verdana" pitchFamily="34" charset="0"/>
                <a:cs typeface="Verdana" pitchFamily="34" charset="0"/>
              </a:rPr>
              <a:t>merupakan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penyakit</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menular</a:t>
            </a:r>
            <a:r>
              <a:rPr lang="en-US" sz="1800" dirty="0" smtClean="0">
                <a:solidFill>
                  <a:schemeClr val="tx1"/>
                </a:solidFill>
                <a:latin typeface="Cambria" pitchFamily="18" charset="0"/>
                <a:ea typeface="Verdana" pitchFamily="34" charset="0"/>
                <a:cs typeface="Verdana" pitchFamily="34" charset="0"/>
              </a:rPr>
              <a:t> yang </a:t>
            </a:r>
            <a:r>
              <a:rPr lang="en-US" sz="1800" dirty="0" err="1" smtClean="0">
                <a:solidFill>
                  <a:schemeClr val="tx1"/>
                </a:solidFill>
                <a:latin typeface="Cambria" pitchFamily="18" charset="0"/>
                <a:ea typeface="Verdana" pitchFamily="34" charset="0"/>
                <a:cs typeface="Verdana" pitchFamily="34" charset="0"/>
              </a:rPr>
              <a:t>disebabkan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oleh</a:t>
            </a:r>
            <a:r>
              <a:rPr lang="en-US" sz="1800" dirty="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infeksi</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salah</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satu</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jenis</a:t>
            </a:r>
            <a:r>
              <a:rPr lang="en-US" sz="1800" dirty="0" smtClean="0">
                <a:solidFill>
                  <a:schemeClr val="tx1"/>
                </a:solidFill>
                <a:latin typeface="Cambria" pitchFamily="18" charset="0"/>
                <a:ea typeface="Verdana" pitchFamily="34" charset="0"/>
                <a:cs typeface="Verdana" pitchFamily="34" charset="0"/>
              </a:rPr>
              <a:t> virus </a:t>
            </a:r>
            <a:r>
              <a:rPr lang="en-US" sz="1800" dirty="0" err="1" smtClean="0">
                <a:solidFill>
                  <a:schemeClr val="tx1"/>
                </a:solidFill>
                <a:latin typeface="Cambria" pitchFamily="18" charset="0"/>
                <a:ea typeface="Verdana" pitchFamily="34" charset="0"/>
                <a:cs typeface="Verdana" pitchFamily="34" charset="0"/>
              </a:rPr>
              <a:t>korona</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atau</a:t>
            </a:r>
            <a:r>
              <a:rPr lang="en-US" sz="1800" dirty="0" smtClean="0">
                <a:solidFill>
                  <a:schemeClr val="tx1"/>
                </a:solidFill>
                <a:latin typeface="Cambria" pitchFamily="18" charset="0"/>
                <a:ea typeface="Verdana" pitchFamily="34" charset="0"/>
                <a:cs typeface="Verdana" pitchFamily="34" charset="0"/>
              </a:rPr>
              <a:t> severe acute respiratory syndrome corona virus 2. Virus Corona </a:t>
            </a:r>
            <a:r>
              <a:rPr lang="en-US" sz="1800" dirty="0" err="1" smtClean="0">
                <a:solidFill>
                  <a:schemeClr val="tx1"/>
                </a:solidFill>
                <a:latin typeface="Cambria" pitchFamily="18" charset="0"/>
                <a:ea typeface="Verdana" pitchFamily="34" charset="0"/>
                <a:cs typeface="Verdana" pitchFamily="34" charset="0"/>
              </a:rPr>
              <a:t>ini</a:t>
            </a:r>
            <a:r>
              <a:rPr lang="en-US" sz="1800" dirty="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penularaanya</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cepat</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dan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menyerang</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sistem</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pernapasan</a:t>
            </a:r>
            <a:r>
              <a:rPr lang="en-US" sz="1800" dirty="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manusia</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dan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dapat</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menyebabkan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kematian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Beberapa</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gejala</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jika</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seseorang</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terinfeksi</a:t>
            </a:r>
            <a:r>
              <a:rPr lang="en-US" sz="1800" dirty="0" smtClean="0">
                <a:solidFill>
                  <a:schemeClr val="tx1"/>
                </a:solidFill>
                <a:latin typeface="Cambria" pitchFamily="18" charset="0"/>
                <a:ea typeface="Verdana" pitchFamily="34" charset="0"/>
                <a:cs typeface="Verdana" pitchFamily="34" charset="0"/>
              </a:rPr>
              <a:t> virus </a:t>
            </a:r>
            <a:r>
              <a:rPr lang="en-US" sz="1800" dirty="0" err="1" smtClean="0">
                <a:solidFill>
                  <a:schemeClr val="tx1"/>
                </a:solidFill>
                <a:latin typeface="Cambria" pitchFamily="18" charset="0"/>
                <a:ea typeface="Verdana" pitchFamily="34" charset="0"/>
                <a:cs typeface="Verdana" pitchFamily="34" charset="0"/>
              </a:rPr>
              <a:t>seperti</a:t>
            </a:r>
            <a:r>
              <a:rPr lang="en-US" sz="1800" dirty="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batuk</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demam</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nyeri</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otot</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sesak</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nafas</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nyeri</a:t>
            </a:r>
            <a:r>
              <a:rPr lang="en-US" sz="1800" dirty="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tenggorokan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menggigil</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dan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badan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terasa</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tidak</a:t>
            </a:r>
            <a:r>
              <a:rPr lang="en-US" sz="1800" dirty="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enak</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sakit</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kepala</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kehilangan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penciuman</a:t>
            </a:r>
            <a:r>
              <a:rPr lang="en-US" sz="1800" dirty="0" smtClean="0">
                <a:solidFill>
                  <a:schemeClr val="tx1"/>
                </a:solidFill>
                <a:latin typeface="Cambria" pitchFamily="18" charset="0"/>
                <a:ea typeface="Verdana" pitchFamily="34" charset="0"/>
                <a:cs typeface="Verdana" pitchFamily="34" charset="0"/>
              </a:rPr>
              <a:t>/</a:t>
            </a:r>
            <a:r>
              <a:rPr lang="en-US" sz="1800" dirty="0" err="1" smtClean="0">
                <a:solidFill>
                  <a:schemeClr val="tx1"/>
                </a:solidFill>
                <a:latin typeface="Cambria" pitchFamily="18" charset="0"/>
                <a:ea typeface="Verdana" pitchFamily="34" charset="0"/>
                <a:cs typeface="Verdana" pitchFamily="34" charset="0"/>
              </a:rPr>
              <a:t>bau</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dan</a:t>
            </a:r>
            <a:r>
              <a:rPr lang="en-US" sz="1800" dirty="0" smtClean="0">
                <a:solidFill>
                  <a:schemeClr val="tx1"/>
                </a:solidFill>
                <a:latin typeface="Cambria" pitchFamily="18" charset="0"/>
                <a:ea typeface="Verdana" pitchFamily="34" charset="0"/>
                <a:cs typeface="Verdana" pitchFamily="34" charset="0"/>
              </a:rPr>
              <a:t> rasa. </a:t>
            </a:r>
            <a:r>
              <a:rPr lang="en-US" sz="1800" dirty="0" err="1" smtClean="0">
                <a:solidFill>
                  <a:schemeClr val="tx1"/>
                </a:solidFill>
                <a:latin typeface="Cambria" pitchFamily="18" charset="0"/>
                <a:ea typeface="Verdana" pitchFamily="34" charset="0"/>
                <a:cs typeface="Verdana" pitchFamily="34" charset="0"/>
              </a:rPr>
              <a:t>Pencegahan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dilakukan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melalui</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seperti</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menjaga</a:t>
            </a:r>
            <a:r>
              <a:rPr lang="en-US" sz="1800" dirty="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jarak</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mengenakan</a:t>
            </a:r>
            <a:r>
              <a:rPr lang="en-US" sz="1800" dirty="0" smtClean="0">
                <a:solidFill>
                  <a:schemeClr val="tx1"/>
                </a:solidFill>
                <a:latin typeface="Cambria" pitchFamily="18" charset="0"/>
                <a:ea typeface="Verdana" pitchFamily="34" charset="0"/>
                <a:cs typeface="Verdana" pitchFamily="34" charset="0"/>
              </a:rPr>
              <a:t> masker,  </a:t>
            </a:r>
            <a:r>
              <a:rPr lang="en-US" sz="1800" dirty="0" err="1" smtClean="0">
                <a:solidFill>
                  <a:schemeClr val="tx1"/>
                </a:solidFill>
                <a:latin typeface="Cambria" pitchFamily="18" charset="0"/>
                <a:ea typeface="Verdana" pitchFamily="34" charset="0"/>
                <a:cs typeface="Verdana" pitchFamily="34" charset="0"/>
              </a:rPr>
              <a:t>rajin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mencuci</a:t>
            </a:r>
            <a:r>
              <a:rPr lang="en-US" sz="1800" dirty="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tangan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menjalani</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vaksin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menutup</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mulut</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ketika</a:t>
            </a:r>
            <a:r>
              <a:rPr lang="en-US" sz="1800" dirty="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bersin</a:t>
            </a:r>
            <a:r>
              <a:rPr lang="en-US" sz="1800" dirty="0" smtClean="0">
                <a:solidFill>
                  <a:schemeClr val="tx1"/>
                </a:solidFill>
                <a:latin typeface="Cambria" pitchFamily="18" charset="0"/>
                <a:ea typeface="Verdana" pitchFamily="34" charset="0"/>
                <a:cs typeface="Verdana" pitchFamily="34" charset="0"/>
              </a:rPr>
              <a:t>/</a:t>
            </a:r>
            <a:r>
              <a:rPr lang="en-US" sz="1800" dirty="0" err="1" smtClean="0">
                <a:solidFill>
                  <a:schemeClr val="tx1"/>
                </a:solidFill>
                <a:latin typeface="Cambria" pitchFamily="18" charset="0"/>
                <a:ea typeface="Verdana" pitchFamily="34" charset="0"/>
                <a:cs typeface="Verdana" pitchFamily="34" charset="0"/>
              </a:rPr>
              <a:t>batuk</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hindari</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keluar</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rumah</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untuk</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urusan</a:t>
            </a:r>
            <a:r>
              <a:rPr lang="en-US" sz="1800" dirty="0" smtClean="0">
                <a:solidFill>
                  <a:schemeClr val="tx1"/>
                </a:solidFill>
                <a:latin typeface="Cambria" pitchFamily="18" charset="0"/>
                <a:ea typeface="Verdana" pitchFamily="34" charset="0"/>
                <a:cs typeface="Verdana" pitchFamily="34" charset="0"/>
              </a:rPr>
              <a:t> yang </a:t>
            </a:r>
            <a:r>
              <a:rPr lang="en-US" sz="1800" dirty="0" err="1" smtClean="0">
                <a:solidFill>
                  <a:schemeClr val="tx1"/>
                </a:solidFill>
                <a:latin typeface="Cambria" pitchFamily="18" charset="0"/>
                <a:ea typeface="Verdana" pitchFamily="34" charset="0"/>
                <a:cs typeface="Verdana" pitchFamily="34" charset="0"/>
              </a:rPr>
              <a:t>tidak</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penting</a:t>
            </a:r>
            <a:r>
              <a:rPr lang="en-US" sz="1800" dirty="0" smtClean="0">
                <a:solidFill>
                  <a:schemeClr val="tx1"/>
                </a:solidFill>
                <a:latin typeface="Cambria" pitchFamily="18" charset="0"/>
                <a:ea typeface="Verdana" pitchFamily="34" charset="0"/>
                <a:cs typeface="Verdana" pitchFamily="34" charset="0"/>
              </a:rPr>
              <a:t>.</a:t>
            </a:r>
          </a:p>
          <a:p>
            <a:pPr algn="ctr">
              <a:lnSpc>
                <a:spcPct val="160000"/>
              </a:lnSpc>
              <a:buNone/>
            </a:pPr>
            <a:r>
              <a:rPr lang="en-US" sz="1800" b="1" u="sng" dirty="0" smtClean="0">
                <a:solidFill>
                  <a:schemeClr val="tx1"/>
                </a:solidFill>
                <a:latin typeface="Cambria" pitchFamily="18" charset="0"/>
                <a:ea typeface="Verdana" pitchFamily="34" charset="0"/>
                <a:cs typeface="Verdana" pitchFamily="34" charset="0"/>
              </a:rPr>
              <a:t>Data </a:t>
            </a:r>
            <a:r>
              <a:rPr lang="en-US" sz="1800" b="1" u="sng" dirty="0" err="1" smtClean="0">
                <a:solidFill>
                  <a:schemeClr val="tx1"/>
                </a:solidFill>
                <a:latin typeface="Cambria" pitchFamily="18" charset="0"/>
                <a:ea typeface="Verdana" pitchFamily="34" charset="0"/>
                <a:cs typeface="Verdana" pitchFamily="34" charset="0"/>
              </a:rPr>
              <a:t>Covid</a:t>
            </a:r>
            <a:r>
              <a:rPr lang="en-US" sz="1800" b="1" u="sng" dirty="0" smtClean="0">
                <a:solidFill>
                  <a:schemeClr val="tx1"/>
                </a:solidFill>
                <a:latin typeface="Cambria" pitchFamily="18" charset="0"/>
                <a:ea typeface="Verdana" pitchFamily="34" charset="0"/>
                <a:cs typeface="Verdana" pitchFamily="34" charset="0"/>
              </a:rPr>
              <a:t> 19 </a:t>
            </a:r>
            <a:r>
              <a:rPr lang="en-US" sz="1800" b="1" u="sng" dirty="0" err="1" smtClean="0">
                <a:solidFill>
                  <a:schemeClr val="tx1"/>
                </a:solidFill>
                <a:latin typeface="Cambria" pitchFamily="18" charset="0"/>
                <a:ea typeface="Verdana" pitchFamily="34" charset="0"/>
                <a:cs typeface="Verdana" pitchFamily="34" charset="0"/>
              </a:rPr>
              <a:t>Kelurahan</a:t>
            </a:r>
            <a:r>
              <a:rPr lang="en-US" sz="1800" b="1" u="sng" dirty="0" smtClean="0">
                <a:solidFill>
                  <a:schemeClr val="tx1"/>
                </a:solidFill>
                <a:latin typeface="Cambria" pitchFamily="18" charset="0"/>
                <a:ea typeface="Verdana" pitchFamily="34" charset="0"/>
                <a:cs typeface="Verdana" pitchFamily="34" charset="0"/>
              </a:rPr>
              <a:t> </a:t>
            </a:r>
            <a:r>
              <a:rPr lang="en-US" sz="1800" b="1" u="sng" dirty="0" err="1" smtClean="0">
                <a:solidFill>
                  <a:schemeClr val="tx1"/>
                </a:solidFill>
                <a:latin typeface="Cambria" pitchFamily="18" charset="0"/>
                <a:ea typeface="Verdana" pitchFamily="34" charset="0"/>
                <a:cs typeface="Verdana" pitchFamily="34" charset="0"/>
              </a:rPr>
              <a:t>Palupi</a:t>
            </a:r>
            <a:endParaRPr lang="en-US" sz="1800" b="1" u="sng" dirty="0">
              <a:solidFill>
                <a:schemeClr val="tx1"/>
              </a:solidFill>
              <a:latin typeface="Cambria" pitchFamily="18" charset="0"/>
              <a:ea typeface="Verdana" pitchFamily="34" charset="0"/>
              <a:cs typeface="Verdana" pitchFamily="34" charset="0"/>
            </a:endParaRPr>
          </a:p>
          <a:p>
            <a:pPr marL="0" indent="463550" algn="just">
              <a:lnSpc>
                <a:spcPct val="160000"/>
              </a:lnSpc>
              <a:buNone/>
            </a:pPr>
            <a:r>
              <a:rPr lang="en-US" sz="1800" dirty="0" err="1" smtClean="0">
                <a:solidFill>
                  <a:schemeClr val="tx1"/>
                </a:solidFill>
                <a:latin typeface="Cambria" pitchFamily="18" charset="0"/>
                <a:ea typeface="Verdana" pitchFamily="34" charset="0"/>
                <a:cs typeface="Verdana" pitchFamily="34" charset="0"/>
              </a:rPr>
              <a:t>Berdasarkan</a:t>
            </a:r>
            <a:r>
              <a:rPr lang="en-US" sz="1800" dirty="0" smtClean="0">
                <a:solidFill>
                  <a:schemeClr val="tx1"/>
                </a:solidFill>
                <a:latin typeface="Cambria" pitchFamily="18" charset="0"/>
                <a:ea typeface="Verdana" pitchFamily="34" charset="0"/>
                <a:cs typeface="Verdana" pitchFamily="34" charset="0"/>
              </a:rPr>
              <a:t> data Tim </a:t>
            </a:r>
            <a:r>
              <a:rPr lang="en-US" sz="1800" dirty="0" err="1" smtClean="0">
                <a:solidFill>
                  <a:schemeClr val="tx1"/>
                </a:solidFill>
                <a:latin typeface="Cambria" pitchFamily="18" charset="0"/>
                <a:ea typeface="Verdana" pitchFamily="34" charset="0"/>
                <a:cs typeface="Verdana" pitchFamily="34" charset="0"/>
              </a:rPr>
              <a:t>Satgas</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Covid</a:t>
            </a:r>
            <a:r>
              <a:rPr lang="en-US" sz="1800" dirty="0" smtClean="0">
                <a:solidFill>
                  <a:schemeClr val="tx1"/>
                </a:solidFill>
                <a:latin typeface="Cambria" pitchFamily="18" charset="0"/>
                <a:ea typeface="Verdana" pitchFamily="34" charset="0"/>
                <a:cs typeface="Verdana" pitchFamily="34" charset="0"/>
              </a:rPr>
              <a:t> 19 UPTD </a:t>
            </a:r>
            <a:r>
              <a:rPr lang="en-US" sz="1800" dirty="0" err="1" smtClean="0">
                <a:solidFill>
                  <a:schemeClr val="tx1"/>
                </a:solidFill>
                <a:latin typeface="Cambria" pitchFamily="18" charset="0"/>
                <a:ea typeface="Verdana" pitchFamily="34" charset="0"/>
                <a:cs typeface="Verdana" pitchFamily="34" charset="0"/>
              </a:rPr>
              <a:t>Puskesmas</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Nosarara</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jumlah</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pasien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terkonfirmasi</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Covid</a:t>
            </a:r>
            <a:r>
              <a:rPr lang="en-US" sz="1800" dirty="0" smtClean="0">
                <a:solidFill>
                  <a:schemeClr val="tx1"/>
                </a:solidFill>
                <a:latin typeface="Cambria" pitchFamily="18" charset="0"/>
                <a:ea typeface="Verdana" pitchFamily="34" charset="0"/>
                <a:cs typeface="Verdana" pitchFamily="34" charset="0"/>
              </a:rPr>
              <a:t> 19 </a:t>
            </a:r>
            <a:r>
              <a:rPr lang="en-US" sz="1800" dirty="0" err="1" smtClean="0">
                <a:solidFill>
                  <a:schemeClr val="tx1"/>
                </a:solidFill>
                <a:latin typeface="Cambria" pitchFamily="18" charset="0"/>
                <a:ea typeface="Verdana" pitchFamily="34" charset="0"/>
                <a:cs typeface="Verdana" pitchFamily="34" charset="0"/>
              </a:rPr>
              <a:t>laki</a:t>
            </a:r>
            <a:r>
              <a:rPr lang="en-US" sz="1800" dirty="0" smtClean="0">
                <a:solidFill>
                  <a:schemeClr val="tx1"/>
                </a:solidFill>
                <a:latin typeface="Cambria" pitchFamily="18" charset="0"/>
                <a:ea typeface="Verdana" pitchFamily="34" charset="0"/>
                <a:cs typeface="Verdana" pitchFamily="34" charset="0"/>
              </a:rPr>
              <a:t> – </a:t>
            </a:r>
            <a:r>
              <a:rPr lang="en-US" sz="1800" dirty="0" err="1" smtClean="0">
                <a:solidFill>
                  <a:schemeClr val="tx1"/>
                </a:solidFill>
                <a:latin typeface="Cambria" pitchFamily="18" charset="0"/>
                <a:ea typeface="Verdana" pitchFamily="34" charset="0"/>
                <a:cs typeface="Verdana" pitchFamily="34" charset="0"/>
              </a:rPr>
              <a:t>laki</a:t>
            </a:r>
            <a:r>
              <a:rPr lang="en-US" sz="1800" dirty="0" smtClean="0">
                <a:solidFill>
                  <a:schemeClr val="tx1"/>
                </a:solidFill>
                <a:latin typeface="Cambria" pitchFamily="18" charset="0"/>
                <a:ea typeface="Verdana" pitchFamily="34" charset="0"/>
                <a:cs typeface="Verdana" pitchFamily="34" charset="0"/>
              </a:rPr>
              <a:t> 59 orang </a:t>
            </a:r>
            <a:r>
              <a:rPr lang="en-US" sz="1800" dirty="0" err="1" smtClean="0">
                <a:solidFill>
                  <a:schemeClr val="tx1"/>
                </a:solidFill>
                <a:latin typeface="Cambria" pitchFamily="18" charset="0"/>
                <a:ea typeface="Verdana" pitchFamily="34" charset="0"/>
                <a:cs typeface="Verdana" pitchFamily="34" charset="0"/>
              </a:rPr>
              <a:t>dan</a:t>
            </a:r>
            <a:r>
              <a:rPr lang="en-US" sz="1800" dirty="0" smtClean="0">
                <a:solidFill>
                  <a:schemeClr val="tx1"/>
                </a:solidFill>
                <a:latin typeface="Cambria" pitchFamily="18" charset="0"/>
                <a:ea typeface="Verdana" pitchFamily="34" charset="0"/>
                <a:cs typeface="Verdana" pitchFamily="34" charset="0"/>
              </a:rPr>
              <a:t> </a:t>
            </a:r>
            <a:r>
              <a:rPr lang="en-US" sz="1800" dirty="0" err="1" smtClean="0">
                <a:solidFill>
                  <a:schemeClr val="tx1"/>
                </a:solidFill>
                <a:latin typeface="Cambria" pitchFamily="18" charset="0"/>
                <a:ea typeface="Verdana" pitchFamily="34" charset="0"/>
                <a:cs typeface="Verdana" pitchFamily="34" charset="0"/>
              </a:rPr>
              <a:t>perempuan</a:t>
            </a:r>
            <a:r>
              <a:rPr lang="en-US" sz="1800" dirty="0" smtClean="0">
                <a:solidFill>
                  <a:schemeClr val="tx1"/>
                </a:solidFill>
                <a:latin typeface="Cambria" pitchFamily="18" charset="0"/>
                <a:ea typeface="Verdana" pitchFamily="34" charset="0"/>
                <a:cs typeface="Verdana" pitchFamily="34" charset="0"/>
              </a:rPr>
              <a:t> 58 orang.</a:t>
            </a:r>
          </a:p>
          <a:p>
            <a:pPr marL="342900" indent="-342900" algn="just">
              <a:lnSpc>
                <a:spcPct val="160000"/>
              </a:lnSpc>
              <a:buNone/>
            </a:pPr>
            <a:endParaRPr lang="en-US" sz="1800" dirty="0" smtClean="0">
              <a:solidFill>
                <a:schemeClr val="tx1"/>
              </a:solidFill>
              <a:latin typeface="Cambria" pitchFamily="18" charset="0"/>
              <a:ea typeface="Verdana" pitchFamily="34" charset="0"/>
              <a:cs typeface="Verdana" pitchFamily="34" charset="0"/>
            </a:endParaRPr>
          </a:p>
          <a:p>
            <a:pPr>
              <a:lnSpc>
                <a:spcPct val="160000"/>
              </a:lnSpc>
              <a:buNone/>
            </a:pPr>
            <a:r>
              <a:rPr lang="en-US" sz="1800" dirty="0" smtClean="0">
                <a:latin typeface="Cambria" pitchFamily="18" charset="0"/>
                <a:ea typeface="Verdana" pitchFamily="34" charset="0"/>
                <a:cs typeface="Verdana" pitchFamily="34" charset="0"/>
              </a:rPr>
              <a:t>    </a:t>
            </a:r>
          </a:p>
          <a:p>
            <a:pPr algn="just">
              <a:lnSpc>
                <a:spcPct val="160000"/>
              </a:lnSpc>
              <a:buNone/>
            </a:pPr>
            <a:endParaRPr lang="en-US" sz="1800" dirty="0">
              <a:latin typeface="Cambria" pitchFamily="18" charset="0"/>
              <a:ea typeface="Verdana" pitchFamily="34" charset="0"/>
              <a:cs typeface="Verdana" pitchFamily="34" charset="0"/>
            </a:endParaRPr>
          </a:p>
        </p:txBody>
      </p:sp>
      <p:sp>
        <p:nvSpPr>
          <p:cNvPr id="5" name="Slide Number Placeholder 4"/>
          <p:cNvSpPr>
            <a:spLocks noGrp="1"/>
          </p:cNvSpPr>
          <p:nvPr>
            <p:ph type="sldNum" sz="quarter" idx="15"/>
          </p:nvPr>
        </p:nvSpPr>
        <p:spPr/>
        <p:txBody>
          <a:bodyPr/>
          <a:lstStyle/>
          <a:p>
            <a:fld id="{8DFBCBCA-75C9-4BD8-8C27-33BD4C35F67E}" type="slidenum">
              <a:rPr lang="en-US" smtClean="0"/>
              <a:pPr/>
              <a:t>32</a:t>
            </a:fld>
            <a:endParaRPr lang="en-US"/>
          </a:p>
        </p:txBody>
      </p:sp>
      <p:sp>
        <p:nvSpPr>
          <p:cNvPr id="4"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
        <p:nvSpPr>
          <p:cNvPr id="6" name="Footer Placeholder 2"/>
          <p:cNvSpPr txBox="1">
            <a:spLocks/>
          </p:cNvSpPr>
          <p:nvPr/>
        </p:nvSpPr>
        <p:spPr>
          <a:xfrm rot="16200000">
            <a:off x="5677309"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Tree>
    <p:extLst>
      <p:ext uri="{BB962C8B-B14F-4D97-AF65-F5344CB8AC3E}">
        <p14:creationId xmlns:p14="http://schemas.microsoft.com/office/powerpoint/2010/main" val="259072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143000" y="304800"/>
            <a:ext cx="5486401" cy="99822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54941" indent="406555" algn="just">
              <a:lnSpc>
                <a:spcPct val="150000"/>
              </a:lnSpc>
              <a:buClr>
                <a:srgbClr val="FE8637"/>
              </a:buClr>
              <a:buFont typeface="Wingdings 2"/>
              <a:buNone/>
            </a:pPr>
            <a:r>
              <a:rPr lang="en-US" sz="1800" dirty="0" smtClean="0">
                <a:solidFill>
                  <a:prstClr val="black"/>
                </a:solidFill>
                <a:latin typeface="Cambria" pitchFamily="18" charset="0"/>
              </a:rPr>
              <a:t>POKJA DBD yang </a:t>
            </a:r>
            <a:r>
              <a:rPr lang="en-US" sz="1800" dirty="0" err="1" smtClean="0">
                <a:solidFill>
                  <a:prstClr val="black"/>
                </a:solidFill>
                <a:latin typeface="Cambria" pitchFamily="18" charset="0"/>
              </a:rPr>
              <a:t>terdiri</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dari</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berbagai</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unsur</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masyarakat</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tetap</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berupaya</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untuk</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memberikan</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pemahaman</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atau</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sosialisasi</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kepada</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Warga</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tentang</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Penyakit</a:t>
            </a:r>
            <a:r>
              <a:rPr lang="en-US" sz="1800" dirty="0" smtClean="0">
                <a:solidFill>
                  <a:prstClr val="black"/>
                </a:solidFill>
                <a:latin typeface="Cambria" pitchFamily="18" charset="0"/>
              </a:rPr>
              <a:t> DBD </a:t>
            </a:r>
            <a:r>
              <a:rPr lang="en-US" sz="1800" dirty="0" err="1" smtClean="0">
                <a:solidFill>
                  <a:prstClr val="black"/>
                </a:solidFill>
                <a:latin typeface="Cambria" pitchFamily="18" charset="0"/>
              </a:rPr>
              <a:t>dan</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pentingnya</a:t>
            </a:r>
            <a:r>
              <a:rPr lang="en-US" sz="1800" dirty="0" smtClean="0">
                <a:solidFill>
                  <a:prstClr val="black"/>
                </a:solidFill>
                <a:latin typeface="Cambria" pitchFamily="18" charset="0"/>
              </a:rPr>
              <a:t> Program 3 M (</a:t>
            </a:r>
            <a:r>
              <a:rPr lang="en-US" sz="1800" dirty="0" err="1" smtClean="0">
                <a:solidFill>
                  <a:prstClr val="black"/>
                </a:solidFill>
                <a:latin typeface="Cambria" pitchFamily="18" charset="0"/>
              </a:rPr>
              <a:t>Menguras</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Menutup</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dan</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Menimbun</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Satu</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hal</a:t>
            </a:r>
            <a:r>
              <a:rPr lang="en-US" sz="1800" dirty="0" smtClean="0">
                <a:solidFill>
                  <a:prstClr val="black"/>
                </a:solidFill>
                <a:latin typeface="Cambria" pitchFamily="18" charset="0"/>
              </a:rPr>
              <a:t> yang </a:t>
            </a:r>
            <a:r>
              <a:rPr lang="en-US" sz="1800" dirty="0" err="1" smtClean="0">
                <a:solidFill>
                  <a:prstClr val="black"/>
                </a:solidFill>
                <a:latin typeface="Cambria" pitchFamily="18" charset="0"/>
              </a:rPr>
              <a:t>menjadi</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kendala</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bagi</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warga</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masyarakat</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Kelurahan</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Palupi</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adalah</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kurang</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lancarnya</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masukan</a:t>
            </a:r>
            <a:r>
              <a:rPr lang="en-US" sz="1800" dirty="0" smtClean="0">
                <a:solidFill>
                  <a:prstClr val="black"/>
                </a:solidFill>
                <a:latin typeface="Cambria" pitchFamily="18" charset="0"/>
              </a:rPr>
              <a:t> air </a:t>
            </a:r>
            <a:r>
              <a:rPr lang="en-US" sz="1800" dirty="0" err="1" smtClean="0">
                <a:solidFill>
                  <a:prstClr val="black"/>
                </a:solidFill>
                <a:latin typeface="Cambria" pitchFamily="18" charset="0"/>
              </a:rPr>
              <a:t>dari</a:t>
            </a:r>
            <a:r>
              <a:rPr lang="en-US" sz="1800" dirty="0" smtClean="0">
                <a:solidFill>
                  <a:prstClr val="black"/>
                </a:solidFill>
                <a:latin typeface="Cambria" pitchFamily="18" charset="0"/>
              </a:rPr>
              <a:t> PDAM </a:t>
            </a:r>
            <a:r>
              <a:rPr lang="en-US" sz="1800" dirty="0" err="1" smtClean="0">
                <a:solidFill>
                  <a:prstClr val="black"/>
                </a:solidFill>
                <a:latin typeface="Cambria" pitchFamily="18" charset="0"/>
              </a:rPr>
              <a:t>sehingga</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upaya</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untuk</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menguras</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penampungan</a:t>
            </a:r>
            <a:r>
              <a:rPr lang="en-US" sz="1800" dirty="0" smtClean="0">
                <a:solidFill>
                  <a:prstClr val="black"/>
                </a:solidFill>
                <a:latin typeface="Cambria" pitchFamily="18" charset="0"/>
              </a:rPr>
              <a:t> air </a:t>
            </a:r>
            <a:r>
              <a:rPr lang="en-US" sz="1800" dirty="0" err="1" smtClean="0">
                <a:solidFill>
                  <a:prstClr val="black"/>
                </a:solidFill>
                <a:latin typeface="Cambria" pitchFamily="18" charset="0"/>
              </a:rPr>
              <a:t>secara</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berkala</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sesuai</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dengan</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petunjuk</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belum</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dapat</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dilaksanakan</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secara</a:t>
            </a:r>
            <a:r>
              <a:rPr lang="en-US" sz="1800" dirty="0" smtClean="0">
                <a:solidFill>
                  <a:prstClr val="black"/>
                </a:solidFill>
                <a:latin typeface="Cambria" pitchFamily="18" charset="0"/>
              </a:rPr>
              <a:t> </a:t>
            </a:r>
            <a:r>
              <a:rPr lang="en-US" sz="1800" dirty="0" err="1" smtClean="0">
                <a:solidFill>
                  <a:prstClr val="black"/>
                </a:solidFill>
                <a:latin typeface="Cambria" pitchFamily="18" charset="0"/>
              </a:rPr>
              <a:t>maksimal</a:t>
            </a:r>
            <a:r>
              <a:rPr lang="en-US" sz="1800" dirty="0" smtClean="0">
                <a:solidFill>
                  <a:prstClr val="black"/>
                </a:solidFill>
                <a:latin typeface="Cambria" pitchFamily="18" charset="0"/>
              </a:rPr>
              <a:t>.</a:t>
            </a:r>
          </a:p>
          <a:p>
            <a:pPr marL="54941" indent="406555" algn="ctr">
              <a:lnSpc>
                <a:spcPct val="150000"/>
              </a:lnSpc>
              <a:buClr>
                <a:srgbClr val="FE8637"/>
              </a:buClr>
              <a:buFont typeface="Wingdings 2"/>
              <a:buNone/>
            </a:pPr>
            <a:r>
              <a:rPr lang="en-US" sz="1800" b="1" dirty="0" err="1" smtClean="0">
                <a:solidFill>
                  <a:prstClr val="black"/>
                </a:solidFill>
                <a:latin typeface="Maiandra GD" pitchFamily="34" charset="0"/>
              </a:rPr>
              <a:t>Jumlah</a:t>
            </a:r>
            <a:r>
              <a:rPr lang="en-US" sz="1800" b="1" dirty="0" smtClean="0">
                <a:solidFill>
                  <a:prstClr val="black"/>
                </a:solidFill>
                <a:latin typeface="Maiandra GD" pitchFamily="34" charset="0"/>
              </a:rPr>
              <a:t> </a:t>
            </a:r>
            <a:r>
              <a:rPr lang="en-US" sz="1800" b="1" dirty="0" err="1" smtClean="0">
                <a:solidFill>
                  <a:prstClr val="black"/>
                </a:solidFill>
                <a:latin typeface="Maiandra GD" pitchFamily="34" charset="0"/>
              </a:rPr>
              <a:t>Kasus</a:t>
            </a:r>
            <a:r>
              <a:rPr lang="en-US" sz="1800" b="1" dirty="0" smtClean="0">
                <a:solidFill>
                  <a:prstClr val="black"/>
                </a:solidFill>
                <a:latin typeface="Maiandra GD" pitchFamily="34" charset="0"/>
              </a:rPr>
              <a:t> DBD</a:t>
            </a:r>
            <a:endParaRPr lang="en-US" sz="1800" b="1" dirty="0">
              <a:solidFill>
                <a:prstClr val="black"/>
              </a:solidFill>
              <a:latin typeface="Maiandra GD"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233193784"/>
              </p:ext>
            </p:extLst>
          </p:nvPr>
        </p:nvGraphicFramePr>
        <p:xfrm>
          <a:off x="1295400" y="4953000"/>
          <a:ext cx="4953000" cy="4953000"/>
        </p:xfrm>
        <a:graphic>
          <a:graphicData uri="http://schemas.openxmlformats.org/drawingml/2006/table">
            <a:tbl>
              <a:tblPr firstRow="1" bandRow="1">
                <a:tableStyleId>{5C22544A-7EE6-4342-B048-85BDC9FD1C3A}</a:tableStyleId>
              </a:tblPr>
              <a:tblGrid>
                <a:gridCol w="1470044"/>
                <a:gridCol w="1618061"/>
                <a:gridCol w="1864895"/>
              </a:tblGrid>
              <a:tr h="50800">
                <a:tc>
                  <a:txBody>
                    <a:bodyPr/>
                    <a:lstStyle/>
                    <a:p>
                      <a:pPr marL="0" marR="50165" algn="ctr">
                        <a:spcBef>
                          <a:spcPts val="0"/>
                        </a:spcBef>
                        <a:spcAft>
                          <a:spcPts val="0"/>
                        </a:spcAft>
                      </a:pPr>
                      <a:r>
                        <a:rPr lang="en-US" sz="1400" dirty="0">
                          <a:latin typeface="Cambria" pitchFamily="18" charset="0"/>
                        </a:rPr>
                        <a:t>Tahun</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spcBef>
                          <a:spcPts val="0"/>
                        </a:spcBef>
                        <a:spcAft>
                          <a:spcPts val="0"/>
                        </a:spcAft>
                      </a:pPr>
                      <a:r>
                        <a:rPr lang="en-US" sz="1400" dirty="0">
                          <a:latin typeface="Cambria" pitchFamily="18" charset="0"/>
                        </a:rPr>
                        <a:t>Jumlah Kasus</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spcBef>
                          <a:spcPts val="0"/>
                        </a:spcBef>
                        <a:spcAft>
                          <a:spcPts val="0"/>
                        </a:spcAft>
                      </a:pPr>
                      <a:r>
                        <a:rPr lang="en-US" sz="1200" dirty="0">
                          <a:latin typeface="Cambria" pitchFamily="18" charset="0"/>
                        </a:rPr>
                        <a:t>    Meninggal</a:t>
                      </a:r>
                      <a:endParaRPr lang="en-US" sz="12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11040">
                <a:tc>
                  <a:txBody>
                    <a:bodyPr/>
                    <a:lstStyle/>
                    <a:p>
                      <a:pPr marL="0" marR="50165" algn="ctr">
                        <a:spcBef>
                          <a:spcPts val="0"/>
                        </a:spcBef>
                        <a:spcAft>
                          <a:spcPts val="300"/>
                        </a:spcAft>
                      </a:pPr>
                      <a:r>
                        <a:rPr lang="en-US" sz="1400" dirty="0" smtClean="0">
                          <a:latin typeface="Cambria" pitchFamily="18" charset="0"/>
                        </a:rPr>
                        <a:t>2006</a:t>
                      </a:r>
                    </a:p>
                    <a:p>
                      <a:pPr marL="0" marR="50165" algn="ctr">
                        <a:spcBef>
                          <a:spcPts val="0"/>
                        </a:spcBef>
                        <a:spcAft>
                          <a:spcPts val="300"/>
                        </a:spcAft>
                      </a:pPr>
                      <a:r>
                        <a:rPr lang="en-US" sz="1400" dirty="0" smtClean="0">
                          <a:latin typeface="Cambria" pitchFamily="18" charset="0"/>
                        </a:rPr>
                        <a:t>2007</a:t>
                      </a:r>
                    </a:p>
                    <a:p>
                      <a:pPr marL="0" marR="50165" algn="ctr">
                        <a:spcBef>
                          <a:spcPts val="0"/>
                        </a:spcBef>
                        <a:spcAft>
                          <a:spcPts val="300"/>
                        </a:spcAft>
                      </a:pPr>
                      <a:r>
                        <a:rPr lang="en-US" sz="1400" dirty="0" smtClean="0">
                          <a:latin typeface="Cambria" pitchFamily="18" charset="0"/>
                        </a:rPr>
                        <a:t>2008</a:t>
                      </a:r>
                    </a:p>
                    <a:p>
                      <a:pPr marL="0" marR="50165" algn="ctr">
                        <a:spcBef>
                          <a:spcPts val="0"/>
                        </a:spcBef>
                        <a:spcAft>
                          <a:spcPts val="300"/>
                        </a:spcAft>
                      </a:pPr>
                      <a:r>
                        <a:rPr lang="en-US" sz="1400" dirty="0" smtClean="0">
                          <a:latin typeface="Cambria" pitchFamily="18" charset="0"/>
                        </a:rPr>
                        <a:t>2009</a:t>
                      </a:r>
                    </a:p>
                    <a:p>
                      <a:pPr marL="0" marR="50165" algn="ctr">
                        <a:spcBef>
                          <a:spcPts val="0"/>
                        </a:spcBef>
                        <a:spcAft>
                          <a:spcPts val="300"/>
                        </a:spcAft>
                      </a:pPr>
                      <a:r>
                        <a:rPr lang="en-US" sz="1400" dirty="0" smtClean="0">
                          <a:latin typeface="Cambria" pitchFamily="18" charset="0"/>
                        </a:rPr>
                        <a:t>2010</a:t>
                      </a:r>
                    </a:p>
                    <a:p>
                      <a:pPr marL="0" marR="50165" algn="ctr">
                        <a:spcBef>
                          <a:spcPts val="0"/>
                        </a:spcBef>
                        <a:spcAft>
                          <a:spcPts val="300"/>
                        </a:spcAft>
                      </a:pPr>
                      <a:r>
                        <a:rPr lang="en-US" sz="1400" dirty="0" smtClean="0">
                          <a:latin typeface="Cambria" pitchFamily="18" charset="0"/>
                        </a:rPr>
                        <a:t>2011</a:t>
                      </a:r>
                    </a:p>
                    <a:p>
                      <a:pPr marL="0" marR="50165" algn="ctr">
                        <a:spcBef>
                          <a:spcPts val="0"/>
                        </a:spcBef>
                        <a:spcAft>
                          <a:spcPts val="300"/>
                        </a:spcAft>
                      </a:pPr>
                      <a:r>
                        <a:rPr lang="en-US" sz="1400" dirty="0" smtClean="0">
                          <a:latin typeface="Cambria" pitchFamily="18" charset="0"/>
                        </a:rPr>
                        <a:t>2012</a:t>
                      </a:r>
                    </a:p>
                    <a:p>
                      <a:pPr marL="0" marR="50165" algn="ctr">
                        <a:spcBef>
                          <a:spcPts val="0"/>
                        </a:spcBef>
                        <a:spcAft>
                          <a:spcPts val="300"/>
                        </a:spcAft>
                      </a:pPr>
                      <a:r>
                        <a:rPr lang="en-US" sz="1400" dirty="0" smtClean="0">
                          <a:latin typeface="Cambria" pitchFamily="18" charset="0"/>
                        </a:rPr>
                        <a:t>2013</a:t>
                      </a:r>
                    </a:p>
                    <a:p>
                      <a:pPr marL="0" marR="50165" algn="ctr">
                        <a:spcBef>
                          <a:spcPts val="0"/>
                        </a:spcBef>
                        <a:spcAft>
                          <a:spcPts val="300"/>
                        </a:spcAft>
                      </a:pPr>
                      <a:r>
                        <a:rPr lang="en-US" sz="1400" dirty="0" smtClean="0">
                          <a:latin typeface="Cambria" pitchFamily="18" charset="0"/>
                        </a:rPr>
                        <a:t>2014</a:t>
                      </a:r>
                    </a:p>
                    <a:p>
                      <a:pPr marL="0" marR="50165" algn="ctr">
                        <a:spcBef>
                          <a:spcPts val="0"/>
                        </a:spcBef>
                        <a:spcAft>
                          <a:spcPts val="300"/>
                        </a:spcAft>
                      </a:pPr>
                      <a:r>
                        <a:rPr lang="en-US" sz="1400" dirty="0" smtClean="0">
                          <a:latin typeface="Cambria" pitchFamily="18" charset="0"/>
                        </a:rPr>
                        <a:t>2015</a:t>
                      </a:r>
                    </a:p>
                    <a:p>
                      <a:pPr marL="0" marR="50165" algn="ctr">
                        <a:spcBef>
                          <a:spcPts val="0"/>
                        </a:spcBef>
                        <a:spcAft>
                          <a:spcPts val="300"/>
                        </a:spcAft>
                      </a:pPr>
                      <a:r>
                        <a:rPr lang="en-US" sz="1400" dirty="0" smtClean="0">
                          <a:latin typeface="Cambria" pitchFamily="18" charset="0"/>
                        </a:rPr>
                        <a:t>2016</a:t>
                      </a:r>
                    </a:p>
                    <a:p>
                      <a:pPr marL="0" marR="50165" algn="ctr">
                        <a:spcBef>
                          <a:spcPts val="0"/>
                        </a:spcBef>
                        <a:spcAft>
                          <a:spcPts val="300"/>
                        </a:spcAft>
                      </a:pPr>
                      <a:r>
                        <a:rPr lang="en-US" sz="1400" dirty="0" smtClean="0">
                          <a:latin typeface="Cambria" pitchFamily="18" charset="0"/>
                          <a:ea typeface="Times New Roman"/>
                          <a:cs typeface="Times New Roman"/>
                        </a:rPr>
                        <a:t>2017</a:t>
                      </a:r>
                    </a:p>
                    <a:p>
                      <a:pPr marL="0" marR="50165" algn="ctr">
                        <a:spcBef>
                          <a:spcPts val="0"/>
                        </a:spcBef>
                        <a:spcAft>
                          <a:spcPts val="300"/>
                        </a:spcAft>
                      </a:pPr>
                      <a:r>
                        <a:rPr lang="en-US" sz="1400" dirty="0" smtClean="0">
                          <a:latin typeface="Cambria" pitchFamily="18" charset="0"/>
                          <a:ea typeface="Times New Roman"/>
                          <a:cs typeface="Times New Roman"/>
                        </a:rPr>
                        <a:t>2018</a:t>
                      </a:r>
                    </a:p>
                    <a:p>
                      <a:pPr marL="0" marR="50165" algn="ctr">
                        <a:spcBef>
                          <a:spcPts val="0"/>
                        </a:spcBef>
                        <a:spcAft>
                          <a:spcPts val="300"/>
                        </a:spcAft>
                      </a:pPr>
                      <a:r>
                        <a:rPr lang="en-US" sz="1400" dirty="0" smtClean="0">
                          <a:latin typeface="Cambria" pitchFamily="18" charset="0"/>
                          <a:ea typeface="Times New Roman"/>
                          <a:cs typeface="Times New Roman"/>
                        </a:rPr>
                        <a:t>2019</a:t>
                      </a:r>
                    </a:p>
                    <a:p>
                      <a:pPr marL="0" marR="50165" algn="ctr">
                        <a:spcBef>
                          <a:spcPts val="0"/>
                        </a:spcBef>
                        <a:spcAft>
                          <a:spcPts val="300"/>
                        </a:spcAft>
                      </a:pPr>
                      <a:r>
                        <a:rPr lang="en-US" sz="1400" dirty="0" smtClean="0">
                          <a:latin typeface="Cambria" pitchFamily="18" charset="0"/>
                          <a:ea typeface="Times New Roman"/>
                          <a:cs typeface="Times New Roman"/>
                        </a:rPr>
                        <a:t>2020</a:t>
                      </a:r>
                    </a:p>
                    <a:p>
                      <a:pPr marL="0" marR="50165" algn="ctr">
                        <a:spcBef>
                          <a:spcPts val="0"/>
                        </a:spcBef>
                        <a:spcAft>
                          <a:spcPts val="300"/>
                        </a:spcAft>
                      </a:pPr>
                      <a:r>
                        <a:rPr lang="en-US" sz="1400" dirty="0" smtClean="0">
                          <a:latin typeface="Cambria" pitchFamily="18" charset="0"/>
                          <a:ea typeface="Times New Roman"/>
                          <a:cs typeface="Times New Roman"/>
                        </a:rPr>
                        <a:t>2021</a:t>
                      </a:r>
                    </a:p>
                    <a:p>
                      <a:pPr marL="0" marR="50165" algn="ctr">
                        <a:spcBef>
                          <a:spcPts val="0"/>
                        </a:spcBef>
                        <a:spcAft>
                          <a:spcPts val="300"/>
                        </a:spcAft>
                      </a:pPr>
                      <a:r>
                        <a:rPr lang="en-US" sz="1400" dirty="0" smtClean="0">
                          <a:latin typeface="Cambria" pitchFamily="18" charset="0"/>
                          <a:ea typeface="Times New Roman"/>
                          <a:cs typeface="Times New Roman"/>
                        </a:rPr>
                        <a:t>2022</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indent="0" algn="ctr">
                        <a:spcBef>
                          <a:spcPts val="0"/>
                        </a:spcBef>
                        <a:spcAft>
                          <a:spcPts val="300"/>
                        </a:spcAft>
                      </a:pPr>
                      <a:endParaRPr lang="en-US" sz="1400" dirty="0" smtClean="0">
                        <a:latin typeface="Cambria" pitchFamily="18" charset="0"/>
                      </a:endParaRPr>
                    </a:p>
                    <a:p>
                      <a:pPr marL="0" marR="50165" indent="0" algn="ctr">
                        <a:spcBef>
                          <a:spcPts val="0"/>
                        </a:spcBef>
                        <a:spcAft>
                          <a:spcPts val="300"/>
                        </a:spcAft>
                      </a:pPr>
                      <a:r>
                        <a:rPr lang="en-US" sz="1400" dirty="0" smtClean="0">
                          <a:latin typeface="Cambria" pitchFamily="18" charset="0"/>
                        </a:rPr>
                        <a:t>10</a:t>
                      </a:r>
                    </a:p>
                    <a:p>
                      <a:pPr marL="0" marR="50165" indent="0" algn="ctr">
                        <a:spcBef>
                          <a:spcPts val="0"/>
                        </a:spcBef>
                        <a:spcAft>
                          <a:spcPts val="300"/>
                        </a:spcAft>
                      </a:pPr>
                      <a:r>
                        <a:rPr lang="en-US" sz="1400" dirty="0" smtClean="0">
                          <a:latin typeface="Cambria" pitchFamily="18" charset="0"/>
                        </a:rPr>
                        <a:t>27</a:t>
                      </a:r>
                    </a:p>
                    <a:p>
                      <a:pPr marL="0" marR="50165" indent="0" algn="ctr">
                        <a:spcBef>
                          <a:spcPts val="0"/>
                        </a:spcBef>
                        <a:spcAft>
                          <a:spcPts val="300"/>
                        </a:spcAft>
                      </a:pPr>
                      <a:r>
                        <a:rPr lang="en-US" sz="1400" dirty="0" smtClean="0">
                          <a:latin typeface="Cambria" pitchFamily="18" charset="0"/>
                        </a:rPr>
                        <a:t>39</a:t>
                      </a:r>
                    </a:p>
                    <a:p>
                      <a:pPr marL="0" marR="50165" indent="0" algn="ctr">
                        <a:spcBef>
                          <a:spcPts val="0"/>
                        </a:spcBef>
                        <a:spcAft>
                          <a:spcPts val="300"/>
                        </a:spcAft>
                      </a:pPr>
                      <a:r>
                        <a:rPr lang="en-US" sz="1400" dirty="0" smtClean="0">
                          <a:latin typeface="Cambria" pitchFamily="18" charset="0"/>
                        </a:rPr>
                        <a:t>26</a:t>
                      </a:r>
                    </a:p>
                    <a:p>
                      <a:pPr marL="0" marR="50165" indent="0" algn="ctr">
                        <a:spcBef>
                          <a:spcPts val="0"/>
                        </a:spcBef>
                        <a:spcAft>
                          <a:spcPts val="300"/>
                        </a:spcAft>
                      </a:pPr>
                      <a:r>
                        <a:rPr lang="en-US" sz="1400" dirty="0" smtClean="0">
                          <a:latin typeface="Cambria" pitchFamily="18" charset="0"/>
                        </a:rPr>
                        <a:t>35</a:t>
                      </a:r>
                    </a:p>
                    <a:p>
                      <a:pPr marL="0" marR="50165" indent="0" algn="ctr">
                        <a:spcBef>
                          <a:spcPts val="0"/>
                        </a:spcBef>
                        <a:spcAft>
                          <a:spcPts val="300"/>
                        </a:spcAft>
                      </a:pPr>
                      <a:r>
                        <a:rPr lang="en-US" sz="1400" dirty="0" smtClean="0">
                          <a:latin typeface="Cambria" pitchFamily="18" charset="0"/>
                        </a:rPr>
                        <a:t>41</a:t>
                      </a:r>
                    </a:p>
                    <a:p>
                      <a:pPr marL="0" marR="50165" indent="0" algn="ctr">
                        <a:spcBef>
                          <a:spcPts val="0"/>
                        </a:spcBef>
                        <a:spcAft>
                          <a:spcPts val="300"/>
                        </a:spcAft>
                      </a:pPr>
                      <a:r>
                        <a:rPr lang="en-US" sz="1400" dirty="0" smtClean="0">
                          <a:latin typeface="Cambria" pitchFamily="18" charset="0"/>
                        </a:rPr>
                        <a:t>15</a:t>
                      </a:r>
                    </a:p>
                    <a:p>
                      <a:pPr marL="0" marR="50165" indent="0" algn="ctr">
                        <a:spcBef>
                          <a:spcPts val="0"/>
                        </a:spcBef>
                        <a:spcAft>
                          <a:spcPts val="300"/>
                        </a:spcAft>
                      </a:pPr>
                      <a:r>
                        <a:rPr lang="en-US" sz="1400" dirty="0" smtClean="0">
                          <a:latin typeface="Cambria" pitchFamily="18" charset="0"/>
                        </a:rPr>
                        <a:t>-</a:t>
                      </a:r>
                    </a:p>
                    <a:p>
                      <a:pPr marL="0" marR="50165" indent="0" algn="ctr">
                        <a:spcBef>
                          <a:spcPts val="0"/>
                        </a:spcBef>
                        <a:spcAft>
                          <a:spcPts val="300"/>
                        </a:spcAft>
                      </a:pPr>
                      <a:r>
                        <a:rPr lang="en-US" sz="1400" dirty="0" smtClean="0">
                          <a:latin typeface="Cambria" pitchFamily="18" charset="0"/>
                        </a:rPr>
                        <a:t>-</a:t>
                      </a:r>
                    </a:p>
                    <a:p>
                      <a:pPr marL="0" marR="50165" indent="0" algn="ctr">
                        <a:spcBef>
                          <a:spcPts val="0"/>
                        </a:spcBef>
                        <a:spcAft>
                          <a:spcPts val="300"/>
                        </a:spcAft>
                      </a:pPr>
                      <a:r>
                        <a:rPr lang="en-US" sz="1400" dirty="0" smtClean="0">
                          <a:latin typeface="Cambria" pitchFamily="18" charset="0"/>
                          <a:ea typeface="Times New Roman"/>
                          <a:cs typeface="Times New Roman"/>
                        </a:rPr>
                        <a:t>15</a:t>
                      </a:r>
                    </a:p>
                    <a:p>
                      <a:pPr marL="0" marR="50165" indent="0" algn="ctr">
                        <a:spcBef>
                          <a:spcPts val="0"/>
                        </a:spcBef>
                        <a:spcAft>
                          <a:spcPts val="300"/>
                        </a:spcAft>
                      </a:pPr>
                      <a:r>
                        <a:rPr lang="en-US" sz="1400" dirty="0" smtClean="0">
                          <a:latin typeface="Cambria" pitchFamily="18" charset="0"/>
                          <a:ea typeface="Times New Roman"/>
                          <a:cs typeface="Times New Roman"/>
                        </a:rPr>
                        <a:t>31</a:t>
                      </a:r>
                    </a:p>
                    <a:p>
                      <a:pPr marL="0" marR="50165" indent="0" algn="ctr">
                        <a:spcBef>
                          <a:spcPts val="0"/>
                        </a:spcBef>
                        <a:spcAft>
                          <a:spcPts val="300"/>
                        </a:spcAft>
                      </a:pPr>
                      <a:r>
                        <a:rPr lang="en-US" sz="1400" dirty="0" smtClean="0">
                          <a:latin typeface="Cambria" pitchFamily="18" charset="0"/>
                          <a:ea typeface="Times New Roman"/>
                          <a:cs typeface="Times New Roman"/>
                        </a:rPr>
                        <a:t>23</a:t>
                      </a:r>
                    </a:p>
                    <a:p>
                      <a:pPr marL="0" marR="50165" indent="0" algn="ctr">
                        <a:spcBef>
                          <a:spcPts val="0"/>
                        </a:spcBef>
                        <a:spcAft>
                          <a:spcPts val="300"/>
                        </a:spcAft>
                      </a:pPr>
                      <a:r>
                        <a:rPr lang="en-US" sz="1400" dirty="0" smtClean="0">
                          <a:latin typeface="Cambria" pitchFamily="18" charset="0"/>
                          <a:ea typeface="Times New Roman"/>
                          <a:cs typeface="Times New Roman"/>
                        </a:rPr>
                        <a:t>6</a:t>
                      </a:r>
                    </a:p>
                    <a:p>
                      <a:pPr marL="0" marR="50165" indent="0" algn="ctr">
                        <a:spcBef>
                          <a:spcPts val="0"/>
                        </a:spcBef>
                        <a:spcAft>
                          <a:spcPts val="300"/>
                        </a:spcAft>
                      </a:pPr>
                      <a:r>
                        <a:rPr lang="en-US" sz="1400" dirty="0" smtClean="0">
                          <a:latin typeface="Cambria" pitchFamily="18" charset="0"/>
                          <a:ea typeface="Times New Roman"/>
                          <a:cs typeface="Times New Roman"/>
                        </a:rPr>
                        <a:t>22</a:t>
                      </a:r>
                    </a:p>
                    <a:p>
                      <a:pPr marL="0" marR="50165" indent="0" algn="ctr">
                        <a:spcBef>
                          <a:spcPts val="0"/>
                        </a:spcBef>
                        <a:spcAft>
                          <a:spcPts val="300"/>
                        </a:spcAft>
                      </a:pPr>
                      <a:r>
                        <a:rPr lang="en-US" sz="1400" dirty="0" smtClean="0">
                          <a:latin typeface="Cambria" pitchFamily="18" charset="0"/>
                          <a:ea typeface="Times New Roman"/>
                          <a:cs typeface="Times New Roman"/>
                        </a:rPr>
                        <a:t>-</a:t>
                      </a:r>
                    </a:p>
                    <a:p>
                      <a:pPr marL="0" marR="50165" indent="0" algn="ctr">
                        <a:spcBef>
                          <a:spcPts val="0"/>
                        </a:spcBef>
                        <a:spcAft>
                          <a:spcPts val="300"/>
                        </a:spcAft>
                      </a:pPr>
                      <a:r>
                        <a:rPr lang="en-US" sz="1400" dirty="0" smtClean="0">
                          <a:latin typeface="Cambria" pitchFamily="18" charset="0"/>
                          <a:ea typeface="Times New Roman"/>
                          <a:cs typeface="Times New Roman"/>
                        </a:rPr>
                        <a:t>11</a:t>
                      </a:r>
                    </a:p>
                    <a:p>
                      <a:pPr marL="0" marR="50165" indent="0" algn="ctr">
                        <a:spcBef>
                          <a:spcPts val="0"/>
                        </a:spcBef>
                        <a:spcAft>
                          <a:spcPts val="300"/>
                        </a:spcAft>
                      </a:pPr>
                      <a:r>
                        <a:rPr lang="en-US" sz="1400" dirty="0" smtClean="0">
                          <a:latin typeface="Cambria" pitchFamily="18" charset="0"/>
                          <a:ea typeface="Times New Roman"/>
                          <a:cs typeface="Times New Roman"/>
                        </a:rPr>
                        <a:t>6</a:t>
                      </a:r>
                    </a:p>
                    <a:p>
                      <a:pPr marL="0" marR="50165" indent="0" algn="ctr">
                        <a:spcBef>
                          <a:spcPts val="0"/>
                        </a:spcBef>
                        <a:spcAft>
                          <a:spcPts val="300"/>
                        </a:spcAft>
                      </a:pP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spcBef>
                          <a:spcPts val="0"/>
                        </a:spcBef>
                        <a:spcAft>
                          <a:spcPts val="300"/>
                        </a:spcAft>
                      </a:pPr>
                      <a:r>
                        <a:rPr lang="en-US" sz="1400" dirty="0" smtClean="0">
                          <a:latin typeface="Cambria" pitchFamily="18" charset="0"/>
                        </a:rPr>
                        <a:t>1</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1</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1</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0</a:t>
                      </a:r>
                    </a:p>
                    <a:p>
                      <a:pPr marL="0" marR="50165" algn="ctr">
                        <a:spcBef>
                          <a:spcPts val="0"/>
                        </a:spcBef>
                        <a:spcAft>
                          <a:spcPts val="300"/>
                        </a:spcAft>
                      </a:pPr>
                      <a:r>
                        <a:rPr lang="en-US" sz="1400" dirty="0" smtClean="0">
                          <a:latin typeface="Cambria" pitchFamily="18" charset="0"/>
                        </a:rPr>
                        <a:t>0</a:t>
                      </a:r>
                    </a:p>
                  </a:txBody>
                  <a:tcPr marL="72867" marR="72867" marT="0" marB="0" anchor="ctr">
                    <a:cell3D prstMaterial="dkEdge">
                      <a:bevel h="50800" prst="divot"/>
                      <a:lightRig rig="flood" dir="t"/>
                    </a:cell3D>
                  </a:tcPr>
                </a:tc>
              </a:tr>
            </a:tbl>
          </a:graphicData>
        </a:graphic>
      </p:graphicFrame>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33</a:t>
            </a:fld>
            <a:endParaRPr lang="en-US" sz="2200" dirty="0">
              <a:solidFill>
                <a:prstClr val="white"/>
              </a:solidFill>
              <a:latin typeface="Papyrus" pitchFamily="66" charset="0"/>
              <a:ea typeface="BatangChe" pitchFamily="49" charset="-127"/>
            </a:endParaRPr>
          </a:p>
        </p:txBody>
      </p:sp>
      <p:sp>
        <p:nvSpPr>
          <p:cNvPr id="10" name="Footer Placeholder 2"/>
          <p:cNvSpPr txBox="1">
            <a:spLocks/>
          </p:cNvSpPr>
          <p:nvPr/>
        </p:nvSpPr>
        <p:spPr>
          <a:xfrm rot="16200000">
            <a:off x="56267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6"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28329159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95400" y="5932945"/>
            <a:ext cx="5334000" cy="315455"/>
          </a:xfrm>
          <a:prstGeom prst="rect">
            <a:avLst/>
          </a:prstGeom>
          <a:noFill/>
          <a:ln>
            <a:solidFill>
              <a:schemeClr val="bg1"/>
            </a:solidFill>
          </a:ln>
          <a:effectLst>
            <a:glow rad="228600">
              <a:schemeClr val="accent2">
                <a:satMod val="175000"/>
                <a:alpha val="40000"/>
              </a:schemeClr>
            </a:glow>
            <a:softEdge rad="317500"/>
          </a:effectLst>
        </p:spPr>
        <p:style>
          <a:lnRef idx="1">
            <a:schemeClr val="accent3"/>
          </a:lnRef>
          <a:fillRef idx="2">
            <a:schemeClr val="accent3"/>
          </a:fillRef>
          <a:effectRef idx="1">
            <a:schemeClr val="accent3"/>
          </a:effectRef>
          <a:fontRef idx="minor">
            <a:schemeClr val="dk1"/>
          </a:fontRef>
        </p:style>
        <p:txBody>
          <a:bodyPr wrap="square" lIns="92682" tIns="46340" rIns="92682" bIns="46340" rtlCol="0">
            <a:spAutoFit/>
          </a:bodyPr>
          <a:lstStyle/>
          <a:p>
            <a:pPr algn="ct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Pelayanan</a:t>
            </a:r>
            <a:r>
              <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  Pos </a:t>
            </a: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Kesehatan</a:t>
            </a:r>
            <a:r>
              <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Desa</a:t>
            </a:r>
            <a:r>
              <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 (POSKESDES)</a:t>
            </a:r>
          </a:p>
        </p:txBody>
      </p:sp>
      <p:sp>
        <p:nvSpPr>
          <p:cNvPr id="11" name="TextBox 10"/>
          <p:cNvSpPr txBox="1"/>
          <p:nvPr/>
        </p:nvSpPr>
        <p:spPr>
          <a:xfrm>
            <a:off x="1371601" y="152400"/>
            <a:ext cx="5468011" cy="315455"/>
          </a:xfrm>
          <a:prstGeom prst="rect">
            <a:avLst/>
          </a:prstGeom>
          <a:noFill/>
          <a:ln>
            <a:solidFill>
              <a:schemeClr val="bg1"/>
            </a:solidFill>
          </a:ln>
          <a:effectLst>
            <a:glow rad="228600">
              <a:schemeClr val="accent2">
                <a:satMod val="175000"/>
                <a:alpha val="40000"/>
              </a:schemeClr>
            </a:glow>
            <a:softEdge rad="317500"/>
          </a:effectLst>
        </p:spPr>
        <p:style>
          <a:lnRef idx="1">
            <a:schemeClr val="accent3"/>
          </a:lnRef>
          <a:fillRef idx="2">
            <a:schemeClr val="accent3"/>
          </a:fillRef>
          <a:effectRef idx="1">
            <a:schemeClr val="accent3"/>
          </a:effectRef>
          <a:fontRef idx="minor">
            <a:schemeClr val="dk1"/>
          </a:fontRef>
        </p:style>
        <p:txBody>
          <a:bodyPr wrap="square" lIns="92682" tIns="46340" rIns="92682" bIns="46340" rtlCol="0">
            <a:spAutoFit/>
          </a:bodyPr>
          <a:lstStyle/>
          <a:p>
            <a:pPr algn="ct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Puskesmas</a:t>
            </a:r>
            <a:r>
              <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Pembantu</a:t>
            </a:r>
            <a:r>
              <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Kelurahan</a:t>
            </a:r>
            <a:r>
              <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1400" b="1" dirty="0" err="1">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rPr>
              <a:t>Palupi</a:t>
            </a:r>
            <a:endParaRPr lang="en-US" sz="1400" b="1" dirty="0">
              <a:solidFill>
                <a:prstClr val="black"/>
              </a:solidFill>
              <a:effectLst>
                <a:glow rad="101600">
                  <a:srgbClr val="FE8637">
                    <a:satMod val="175000"/>
                    <a:alpha val="40000"/>
                  </a:srgbClr>
                </a:glow>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12"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34</a:t>
            </a:fld>
            <a:endParaRPr lang="en-US" sz="2200" dirty="0">
              <a:solidFill>
                <a:prstClr val="white"/>
              </a:solidFill>
              <a:latin typeface="Papyrus" pitchFamily="66" charset="0"/>
              <a:ea typeface="BatangChe" pitchFamily="49" charset="-127"/>
            </a:endParaRPr>
          </a:p>
        </p:txBody>
      </p:sp>
      <p:sp>
        <p:nvSpPr>
          <p:cNvPr id="14" name="Footer Placeholder 2"/>
          <p:cNvSpPr txBox="1">
            <a:spLocks/>
          </p:cNvSpPr>
          <p:nvPr/>
        </p:nvSpPr>
        <p:spPr>
          <a:xfrm rot="16200000">
            <a:off x="56267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pic>
        <p:nvPicPr>
          <p:cNvPr id="15" name="Picture 14"/>
          <p:cNvPicPr/>
          <p:nvPr/>
        </p:nvPicPr>
        <p:blipFill>
          <a:blip r:embed="rId3" cstate="print"/>
          <a:srcRect/>
          <a:stretch>
            <a:fillRect/>
          </a:stretch>
        </p:blipFill>
        <p:spPr bwMode="auto">
          <a:xfrm>
            <a:off x="914400" y="6553200"/>
            <a:ext cx="5715000" cy="3657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 name="Picture 1"/>
          <p:cNvPicPr>
            <a:picLocks noChangeAspect="1"/>
          </p:cNvPicPr>
          <p:nvPr/>
        </p:nvPicPr>
        <p:blipFill>
          <a:blip r:embed="rId4"/>
          <a:stretch>
            <a:fillRect/>
          </a:stretch>
        </p:blipFill>
        <p:spPr>
          <a:xfrm>
            <a:off x="838199" y="685800"/>
            <a:ext cx="5969243" cy="4476932"/>
          </a:xfrm>
          <a:prstGeom prst="rect">
            <a:avLst/>
          </a:prstGeom>
        </p:spPr>
      </p:pic>
      <p:sp>
        <p:nvSpPr>
          <p:cNvPr id="13"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2618709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990600" y="741594"/>
            <a:ext cx="5569916" cy="553806"/>
          </a:xfrm>
          <a:prstGeom prst="rect">
            <a:avLst/>
          </a:prstGeom>
          <a:noFill/>
        </p:spPr>
        <p:txBody>
          <a:bodyPr wrap="square" lIns="95064" tIns="47532" rIns="95064" bIns="47532" rtlCol="0">
            <a:spAutoFit/>
          </a:bodyPr>
          <a:lstStyle/>
          <a:p>
            <a:pPr algn="ctr"/>
            <a:r>
              <a:rPr lang="en-US" sz="2900" b="1" dirty="0">
                <a:solidFill>
                  <a:schemeClr val="accent1">
                    <a:lumMod val="75000"/>
                  </a:schemeClr>
                </a:solidFill>
                <a:latin typeface="Arial Rounded MT Bold" pitchFamily="34" charset="0"/>
              </a:rPr>
              <a:t>5. PENDIDIKAN DAN BUDAYA</a:t>
            </a: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35</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
        <p:nvSpPr>
          <p:cNvPr id="12" name="Subtitle 2"/>
          <p:cNvSpPr txBox="1">
            <a:spLocks/>
          </p:cNvSpPr>
          <p:nvPr/>
        </p:nvSpPr>
        <p:spPr>
          <a:xfrm>
            <a:off x="990599" y="1447800"/>
            <a:ext cx="5562601" cy="8001002"/>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fontScale="92500" lnSpcReduction="1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gn="just">
              <a:lnSpc>
                <a:spcPct val="150000"/>
              </a:lnSpc>
              <a:buNone/>
            </a:pPr>
            <a:r>
              <a:rPr lang="en-US" sz="2200" b="1" dirty="0">
                <a:solidFill>
                  <a:schemeClr val="tx1"/>
                </a:solidFill>
                <a:latin typeface="Cambria" pitchFamily="18" charset="0"/>
              </a:rPr>
              <a:t>1.  </a:t>
            </a:r>
            <a:r>
              <a:rPr lang="en-US" sz="2200" b="1" dirty="0" err="1">
                <a:solidFill>
                  <a:schemeClr val="tx1"/>
                </a:solidFill>
                <a:latin typeface="Cambria" pitchFamily="18" charset="0"/>
              </a:rPr>
              <a:t>Lembaga</a:t>
            </a:r>
            <a:r>
              <a:rPr lang="en-US" sz="2200" b="1" dirty="0">
                <a:solidFill>
                  <a:schemeClr val="tx1"/>
                </a:solidFill>
                <a:latin typeface="Cambria" pitchFamily="18" charset="0"/>
              </a:rPr>
              <a:t> </a:t>
            </a:r>
            <a:r>
              <a:rPr lang="en-US" sz="2200" b="1" dirty="0" err="1">
                <a:solidFill>
                  <a:schemeClr val="tx1"/>
                </a:solidFill>
                <a:latin typeface="Cambria" pitchFamily="18" charset="0"/>
              </a:rPr>
              <a:t>Pendidikan</a:t>
            </a:r>
            <a:r>
              <a:rPr lang="en-US" sz="2200" b="1" dirty="0">
                <a:solidFill>
                  <a:schemeClr val="tx1"/>
                </a:solidFill>
                <a:latin typeface="Cambria" pitchFamily="18" charset="0"/>
              </a:rPr>
              <a:t> </a:t>
            </a:r>
          </a:p>
          <a:p>
            <a:pPr marL="0" indent="0" algn="just">
              <a:lnSpc>
                <a:spcPct val="150000"/>
              </a:lnSpc>
              <a:buNone/>
            </a:pPr>
            <a:r>
              <a:rPr lang="en-US" sz="1700" dirty="0">
                <a:solidFill>
                  <a:schemeClr val="tx1"/>
                </a:solidFill>
                <a:latin typeface="Cambria" pitchFamily="18" charset="0"/>
              </a:rPr>
              <a:t>	</a:t>
            </a:r>
            <a:r>
              <a:rPr lang="en-US" sz="1700" dirty="0" err="1">
                <a:solidFill>
                  <a:schemeClr val="tx1"/>
                </a:solidFill>
                <a:latin typeface="Cambria" pitchFamily="18" charset="0"/>
              </a:rPr>
              <a:t>Lembaga</a:t>
            </a:r>
            <a:r>
              <a:rPr lang="en-US" sz="1700" dirty="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yang </a:t>
            </a:r>
            <a:r>
              <a:rPr lang="en-US" sz="1700" dirty="0" err="1">
                <a:solidFill>
                  <a:schemeClr val="tx1"/>
                </a:solidFill>
                <a:latin typeface="Cambria" pitchFamily="18" charset="0"/>
              </a:rPr>
              <a:t>tersedia</a:t>
            </a:r>
            <a:r>
              <a:rPr lang="en-US" sz="1700" dirty="0">
                <a:solidFill>
                  <a:schemeClr val="tx1"/>
                </a:solidFill>
                <a:latin typeface="Cambria" pitchFamily="18" charset="0"/>
              </a:rPr>
              <a:t> di </a:t>
            </a:r>
            <a:r>
              <a:rPr lang="en-US" sz="1700" dirty="0" err="1">
                <a:solidFill>
                  <a:schemeClr val="tx1"/>
                </a:solidFill>
                <a:latin typeface="Cambria" pitchFamily="18" charset="0"/>
              </a:rPr>
              <a:t>Kelurahan</a:t>
            </a:r>
            <a:r>
              <a:rPr lang="en-US" sz="1700" dirty="0">
                <a:solidFill>
                  <a:schemeClr val="tx1"/>
                </a:solidFill>
                <a:latin typeface="Cambria" pitchFamily="18" charset="0"/>
              </a:rPr>
              <a:t> </a:t>
            </a:r>
            <a:r>
              <a:rPr lang="en-US" sz="1700" dirty="0" err="1">
                <a:solidFill>
                  <a:schemeClr val="tx1"/>
                </a:solidFill>
                <a:latin typeface="Cambria" pitchFamily="18" charset="0"/>
              </a:rPr>
              <a:t>P</a:t>
            </a:r>
            <a:r>
              <a:rPr lang="en-US" sz="1700" dirty="0" err="1" smtClean="0">
                <a:solidFill>
                  <a:schemeClr val="tx1"/>
                </a:solidFill>
                <a:latin typeface="Cambria" pitchFamily="18" charset="0"/>
              </a:rPr>
              <a:t>alupi</a:t>
            </a:r>
            <a:r>
              <a:rPr lang="en-US" sz="1700" dirty="0" smtClean="0">
                <a:solidFill>
                  <a:schemeClr val="tx1"/>
                </a:solidFill>
                <a:latin typeface="Cambria" pitchFamily="18" charset="0"/>
              </a:rPr>
              <a:t>  </a:t>
            </a:r>
            <a:r>
              <a:rPr lang="en-US" sz="1700" dirty="0" err="1">
                <a:solidFill>
                  <a:schemeClr val="tx1"/>
                </a:solidFill>
                <a:latin typeface="Cambria" pitchFamily="18" charset="0"/>
              </a:rPr>
              <a:t>saat</a:t>
            </a:r>
            <a:r>
              <a:rPr lang="en-US" sz="1700" dirty="0">
                <a:solidFill>
                  <a:schemeClr val="tx1"/>
                </a:solidFill>
                <a:latin typeface="Cambria" pitchFamily="18" charset="0"/>
              </a:rPr>
              <a:t> </a:t>
            </a:r>
            <a:r>
              <a:rPr lang="en-US" sz="1700" dirty="0" err="1">
                <a:solidFill>
                  <a:schemeClr val="tx1"/>
                </a:solidFill>
                <a:latin typeface="Cambria" pitchFamily="18" charset="0"/>
              </a:rPr>
              <a:t>ini</a:t>
            </a:r>
            <a:r>
              <a:rPr lang="en-US" sz="1700" dirty="0">
                <a:solidFill>
                  <a:schemeClr val="tx1"/>
                </a:solidFill>
                <a:latin typeface="Cambria" pitchFamily="18" charset="0"/>
              </a:rPr>
              <a:t> </a:t>
            </a:r>
            <a:r>
              <a:rPr lang="en-US" sz="1700" dirty="0" err="1">
                <a:solidFill>
                  <a:schemeClr val="tx1"/>
                </a:solidFill>
                <a:latin typeface="Cambria" pitchFamily="18" charset="0"/>
              </a:rPr>
              <a:t>adalah</a:t>
            </a:r>
            <a:r>
              <a:rPr lang="en-US" sz="1700" dirty="0">
                <a:solidFill>
                  <a:schemeClr val="tx1"/>
                </a:solidFill>
                <a:latin typeface="Cambria" pitchFamily="18" charset="0"/>
              </a:rPr>
              <a:t> </a:t>
            </a:r>
            <a:r>
              <a:rPr lang="en-US" sz="1700" dirty="0" err="1">
                <a:solidFill>
                  <a:schemeClr val="tx1"/>
                </a:solidFill>
                <a:latin typeface="Cambria" pitchFamily="18" charset="0"/>
              </a:rPr>
              <a:t>lembaga</a:t>
            </a:r>
            <a:r>
              <a:rPr lang="en-US" sz="1700" dirty="0">
                <a:solidFill>
                  <a:schemeClr val="tx1"/>
                </a:solidFill>
                <a:latin typeface="Cambria" pitchFamily="18" charset="0"/>
              </a:rPr>
              <a:t> </a:t>
            </a:r>
            <a:r>
              <a:rPr lang="en-US" sz="1700" dirty="0" err="1">
                <a:solidFill>
                  <a:schemeClr val="tx1"/>
                </a:solidFill>
                <a:latin typeface="Cambria" pitchFamily="18" charset="0"/>
              </a:rPr>
              <a:t>P</a:t>
            </a:r>
            <a:r>
              <a:rPr lang="en-US" sz="1700" dirty="0" err="1" smtClean="0">
                <a:solidFill>
                  <a:schemeClr val="tx1"/>
                </a:solidFill>
                <a:latin typeface="Cambria" pitchFamily="18" charset="0"/>
              </a:rPr>
              <a:t>endidikan</a:t>
            </a:r>
            <a:r>
              <a:rPr lang="en-US" sz="1700" dirty="0" smtClean="0">
                <a:solidFill>
                  <a:schemeClr val="tx1"/>
                </a:solidFill>
                <a:latin typeface="Cambria" pitchFamily="18" charset="0"/>
              </a:rPr>
              <a:t> </a:t>
            </a:r>
            <a:r>
              <a:rPr lang="en-US" sz="1700" dirty="0">
                <a:solidFill>
                  <a:schemeClr val="tx1"/>
                </a:solidFill>
                <a:latin typeface="Cambria" pitchFamily="18" charset="0"/>
              </a:rPr>
              <a:t>formal </a:t>
            </a:r>
            <a:r>
              <a:rPr lang="en-US" sz="1700" dirty="0" err="1">
                <a:solidFill>
                  <a:schemeClr val="tx1"/>
                </a:solidFill>
                <a:latin typeface="Cambria" pitchFamily="18" charset="0"/>
              </a:rPr>
              <a:t>dan</a:t>
            </a:r>
            <a:r>
              <a:rPr lang="en-US" sz="1700" dirty="0">
                <a:solidFill>
                  <a:schemeClr val="tx1"/>
                </a:solidFill>
                <a:latin typeface="Cambria" pitchFamily="18" charset="0"/>
              </a:rPr>
              <a:t> </a:t>
            </a:r>
            <a:r>
              <a:rPr lang="en-US" sz="1700" dirty="0" err="1">
                <a:solidFill>
                  <a:schemeClr val="tx1"/>
                </a:solidFill>
                <a:latin typeface="Cambria" pitchFamily="18" charset="0"/>
              </a:rPr>
              <a:t>P</a:t>
            </a:r>
            <a:r>
              <a:rPr lang="en-US" sz="1700" dirty="0" err="1" smtClean="0">
                <a:solidFill>
                  <a:schemeClr val="tx1"/>
                </a:solidFill>
                <a:latin typeface="Cambria" pitchFamily="18" charset="0"/>
              </a:rPr>
              <a:t>endidikan</a:t>
            </a:r>
            <a:r>
              <a:rPr lang="en-US" sz="1700" dirty="0" smtClean="0">
                <a:solidFill>
                  <a:schemeClr val="tx1"/>
                </a:solidFill>
                <a:latin typeface="Cambria" pitchFamily="18" charset="0"/>
              </a:rPr>
              <a:t> </a:t>
            </a:r>
            <a:r>
              <a:rPr lang="en-US" sz="1700" dirty="0">
                <a:solidFill>
                  <a:schemeClr val="tx1"/>
                </a:solidFill>
                <a:latin typeface="Cambria" pitchFamily="18" charset="0"/>
              </a:rPr>
              <a:t>non formal. </a:t>
            </a:r>
            <a:r>
              <a:rPr lang="en-US" sz="1700" dirty="0" err="1">
                <a:solidFill>
                  <a:schemeClr val="tx1"/>
                </a:solidFill>
                <a:latin typeface="Cambria" pitchFamily="18" charset="0"/>
              </a:rPr>
              <a:t>Adapun</a:t>
            </a:r>
            <a:r>
              <a:rPr lang="en-US" sz="1700" dirty="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formal yang </a:t>
            </a:r>
            <a:r>
              <a:rPr lang="en-US" sz="1700" dirty="0" err="1">
                <a:solidFill>
                  <a:schemeClr val="tx1"/>
                </a:solidFill>
                <a:latin typeface="Cambria" pitchFamily="18" charset="0"/>
              </a:rPr>
              <a:t>ada</a:t>
            </a:r>
            <a:r>
              <a:rPr lang="en-US" sz="1700" dirty="0">
                <a:solidFill>
                  <a:schemeClr val="tx1"/>
                </a:solidFill>
                <a:latin typeface="Cambria" pitchFamily="18" charset="0"/>
              </a:rPr>
              <a:t> </a:t>
            </a:r>
            <a:r>
              <a:rPr lang="en-US" sz="1700" dirty="0" err="1" smtClean="0">
                <a:solidFill>
                  <a:schemeClr val="tx1"/>
                </a:solidFill>
                <a:latin typeface="Cambria" pitchFamily="18" charset="0"/>
              </a:rPr>
              <a:t>di</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Kelurahan</a:t>
            </a:r>
            <a:r>
              <a:rPr lang="en-US" sz="1700" dirty="0" smtClean="0">
                <a:solidFill>
                  <a:schemeClr val="tx1"/>
                </a:solidFill>
                <a:latin typeface="Cambria" pitchFamily="18" charset="0"/>
              </a:rPr>
              <a:t> </a:t>
            </a:r>
            <a:r>
              <a:rPr lang="en-US" sz="1700" dirty="0" err="1">
                <a:solidFill>
                  <a:schemeClr val="tx1"/>
                </a:solidFill>
                <a:latin typeface="Cambria" pitchFamily="18" charset="0"/>
              </a:rPr>
              <a:t>Palupi</a:t>
            </a:r>
            <a:r>
              <a:rPr lang="en-US" sz="1700" dirty="0">
                <a:solidFill>
                  <a:schemeClr val="tx1"/>
                </a:solidFill>
                <a:latin typeface="Cambria" pitchFamily="18" charset="0"/>
              </a:rPr>
              <a:t> </a:t>
            </a:r>
            <a:r>
              <a:rPr lang="en-US" sz="1700" dirty="0" err="1" smtClean="0">
                <a:solidFill>
                  <a:schemeClr val="tx1"/>
                </a:solidFill>
                <a:latin typeface="Cambria" pitchFamily="18" charset="0"/>
              </a:rPr>
              <a:t>adalah</a:t>
            </a:r>
            <a:r>
              <a:rPr lang="en-US" sz="1700" dirty="0" smtClean="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a:t>
            </a:r>
            <a:r>
              <a:rPr lang="en-US" sz="1700" dirty="0" err="1">
                <a:solidFill>
                  <a:schemeClr val="tx1"/>
                </a:solidFill>
                <a:latin typeface="Cambria" pitchFamily="18" charset="0"/>
              </a:rPr>
              <a:t>Anak</a:t>
            </a:r>
            <a:r>
              <a:rPr lang="en-US" sz="1700" dirty="0">
                <a:solidFill>
                  <a:schemeClr val="tx1"/>
                </a:solidFill>
                <a:latin typeface="Cambria" pitchFamily="18" charset="0"/>
              </a:rPr>
              <a:t> </a:t>
            </a:r>
            <a:r>
              <a:rPr lang="en-US" sz="1700" dirty="0" err="1">
                <a:solidFill>
                  <a:schemeClr val="tx1"/>
                </a:solidFill>
                <a:latin typeface="Cambria" pitchFamily="18" charset="0"/>
              </a:rPr>
              <a:t>Usia</a:t>
            </a:r>
            <a:r>
              <a:rPr lang="en-US" sz="1700" dirty="0">
                <a:solidFill>
                  <a:schemeClr val="tx1"/>
                </a:solidFill>
                <a:latin typeface="Cambria" pitchFamily="18" charset="0"/>
              </a:rPr>
              <a:t> </a:t>
            </a:r>
            <a:r>
              <a:rPr lang="en-US" sz="1700" dirty="0" err="1">
                <a:solidFill>
                  <a:schemeClr val="tx1"/>
                </a:solidFill>
                <a:latin typeface="Cambria" pitchFamily="18" charset="0"/>
              </a:rPr>
              <a:t>Dini</a:t>
            </a:r>
            <a:r>
              <a:rPr lang="en-US" sz="1700" dirty="0">
                <a:solidFill>
                  <a:schemeClr val="tx1"/>
                </a:solidFill>
                <a:latin typeface="Cambria" pitchFamily="18" charset="0"/>
              </a:rPr>
              <a:t> (PAUD) Taman </a:t>
            </a:r>
            <a:r>
              <a:rPr lang="en-US" sz="1700" dirty="0" err="1">
                <a:solidFill>
                  <a:schemeClr val="tx1"/>
                </a:solidFill>
                <a:latin typeface="Cambria" pitchFamily="18" charset="0"/>
              </a:rPr>
              <a:t>Kanak-Kanak</a:t>
            </a:r>
            <a:r>
              <a:rPr lang="en-US" sz="1700" dirty="0">
                <a:solidFill>
                  <a:schemeClr val="tx1"/>
                </a:solidFill>
                <a:latin typeface="Cambria" pitchFamily="18" charset="0"/>
              </a:rPr>
              <a:t> (TK) </a:t>
            </a:r>
            <a:r>
              <a:rPr lang="en-US" sz="1700" dirty="0" err="1">
                <a:solidFill>
                  <a:schemeClr val="tx1"/>
                </a:solidFill>
                <a:latin typeface="Cambria" pitchFamily="18" charset="0"/>
              </a:rPr>
              <a:t>dan</a:t>
            </a:r>
            <a:r>
              <a:rPr lang="en-US" sz="1700" dirty="0">
                <a:solidFill>
                  <a:schemeClr val="tx1"/>
                </a:solidFill>
                <a:latin typeface="Cambria" pitchFamily="18" charset="0"/>
              </a:rPr>
              <a:t> </a:t>
            </a:r>
            <a:r>
              <a:rPr lang="en-US" sz="1700" dirty="0" err="1">
                <a:solidFill>
                  <a:schemeClr val="tx1"/>
                </a:solidFill>
                <a:latin typeface="Cambria" pitchFamily="18" charset="0"/>
              </a:rPr>
              <a:t>Sekolah</a:t>
            </a:r>
            <a:r>
              <a:rPr lang="en-US" sz="1700" dirty="0">
                <a:solidFill>
                  <a:schemeClr val="tx1"/>
                </a:solidFill>
                <a:latin typeface="Cambria" pitchFamily="18" charset="0"/>
              </a:rPr>
              <a:t> </a:t>
            </a:r>
            <a:r>
              <a:rPr lang="en-US" sz="1700" dirty="0" err="1">
                <a:solidFill>
                  <a:schemeClr val="tx1"/>
                </a:solidFill>
                <a:latin typeface="Cambria" pitchFamily="18" charset="0"/>
              </a:rPr>
              <a:t>dasar</a:t>
            </a:r>
            <a:r>
              <a:rPr lang="en-US" sz="1700" dirty="0">
                <a:solidFill>
                  <a:schemeClr val="tx1"/>
                </a:solidFill>
                <a:latin typeface="Cambria" pitchFamily="18" charset="0"/>
              </a:rPr>
              <a:t> (SD). </a:t>
            </a:r>
            <a:r>
              <a:rPr lang="en-US" sz="1700" dirty="0" err="1">
                <a:solidFill>
                  <a:schemeClr val="tx1"/>
                </a:solidFill>
                <a:latin typeface="Cambria" pitchFamily="18" charset="0"/>
              </a:rPr>
              <a:t>Sedangkan</a:t>
            </a:r>
            <a:r>
              <a:rPr lang="en-US" sz="1700" dirty="0">
                <a:solidFill>
                  <a:schemeClr val="tx1"/>
                </a:solidFill>
                <a:latin typeface="Cambria" pitchFamily="18" charset="0"/>
              </a:rPr>
              <a:t>  </a:t>
            </a:r>
            <a:r>
              <a:rPr lang="en-US" sz="1700" dirty="0" err="1" smtClean="0">
                <a:solidFill>
                  <a:schemeClr val="tx1"/>
                </a:solidFill>
                <a:latin typeface="Cambria" pitchFamily="18" charset="0"/>
              </a:rPr>
              <a:t>Pendidikan</a:t>
            </a:r>
            <a:r>
              <a:rPr lang="en-US" sz="1700" dirty="0" smtClean="0">
                <a:solidFill>
                  <a:schemeClr val="tx1"/>
                </a:solidFill>
                <a:latin typeface="Cambria" pitchFamily="18" charset="0"/>
              </a:rPr>
              <a:t> </a:t>
            </a:r>
            <a:r>
              <a:rPr lang="en-US" sz="1700" dirty="0">
                <a:solidFill>
                  <a:schemeClr val="tx1"/>
                </a:solidFill>
                <a:latin typeface="Cambria" pitchFamily="18" charset="0"/>
              </a:rPr>
              <a:t>non formal </a:t>
            </a:r>
            <a:r>
              <a:rPr lang="en-US" sz="1700" dirty="0" err="1">
                <a:solidFill>
                  <a:schemeClr val="tx1"/>
                </a:solidFill>
                <a:latin typeface="Cambria" pitchFamily="18" charset="0"/>
              </a:rPr>
              <a:t>adalah</a:t>
            </a:r>
            <a:r>
              <a:rPr lang="en-US" sz="1700" dirty="0">
                <a:solidFill>
                  <a:schemeClr val="tx1"/>
                </a:solidFill>
                <a:latin typeface="Cambria" pitchFamily="18" charset="0"/>
              </a:rPr>
              <a:t> </a:t>
            </a:r>
            <a:r>
              <a:rPr lang="en-US" sz="1700" dirty="0" err="1" smtClean="0">
                <a:solidFill>
                  <a:schemeClr val="tx1"/>
                </a:solidFill>
                <a:latin typeface="Cambria" pitchFamily="18" charset="0"/>
              </a:rPr>
              <a:t>Tempat</a:t>
            </a:r>
            <a:r>
              <a:rPr lang="en-US" sz="1700" dirty="0" smtClean="0">
                <a:solidFill>
                  <a:schemeClr val="tx1"/>
                </a:solidFill>
                <a:latin typeface="Cambria" pitchFamily="18" charset="0"/>
              </a:rPr>
              <a:t> </a:t>
            </a:r>
            <a:r>
              <a:rPr lang="en-US" sz="1700" dirty="0" err="1">
                <a:solidFill>
                  <a:schemeClr val="tx1"/>
                </a:solidFill>
                <a:latin typeface="Cambria" pitchFamily="18" charset="0"/>
              </a:rPr>
              <a:t>Pengajian</a:t>
            </a:r>
            <a:r>
              <a:rPr lang="en-US" sz="1700" dirty="0">
                <a:solidFill>
                  <a:schemeClr val="tx1"/>
                </a:solidFill>
                <a:latin typeface="Cambria" pitchFamily="18" charset="0"/>
              </a:rPr>
              <a:t> Al-Quran (TPQ</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Yayasan</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Pondok</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Pesantren</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Mambauts’Solichin</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Alcharamin</a:t>
            </a:r>
            <a:r>
              <a:rPr lang="en-US" sz="1700" dirty="0" smtClean="0">
                <a:solidFill>
                  <a:schemeClr val="tx1"/>
                </a:solidFill>
                <a:latin typeface="Cambria" pitchFamily="18" charset="0"/>
              </a:rPr>
              <a:t>.</a:t>
            </a:r>
            <a:endParaRPr lang="en-US" sz="1700" dirty="0">
              <a:solidFill>
                <a:schemeClr val="tx1"/>
              </a:solidFill>
              <a:latin typeface="Cambria" pitchFamily="18" charset="0"/>
            </a:endParaRPr>
          </a:p>
          <a:p>
            <a:pPr marL="0" indent="0" algn="just">
              <a:lnSpc>
                <a:spcPct val="150000"/>
              </a:lnSpc>
              <a:buNone/>
            </a:pPr>
            <a:r>
              <a:rPr lang="en-US" sz="1700" dirty="0">
                <a:solidFill>
                  <a:schemeClr val="tx1"/>
                </a:solidFill>
                <a:latin typeface="Cambria" pitchFamily="18" charset="0"/>
              </a:rPr>
              <a:t>	Dari </a:t>
            </a:r>
            <a:r>
              <a:rPr lang="en-US" sz="1700" dirty="0" err="1">
                <a:solidFill>
                  <a:schemeClr val="tx1"/>
                </a:solidFill>
                <a:latin typeface="Cambria" pitchFamily="18" charset="0"/>
              </a:rPr>
              <a:t>semua</a:t>
            </a:r>
            <a:r>
              <a:rPr lang="en-US" sz="1700" dirty="0">
                <a:solidFill>
                  <a:schemeClr val="tx1"/>
                </a:solidFill>
                <a:latin typeface="Cambria" pitchFamily="18" charset="0"/>
              </a:rPr>
              <a:t> </a:t>
            </a:r>
            <a:r>
              <a:rPr lang="en-US" sz="1700" dirty="0" err="1">
                <a:solidFill>
                  <a:schemeClr val="tx1"/>
                </a:solidFill>
                <a:latin typeface="Cambria" pitchFamily="18" charset="0"/>
              </a:rPr>
              <a:t>Lembaga</a:t>
            </a:r>
            <a:r>
              <a:rPr lang="en-US" sz="1700" dirty="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a:t>
            </a:r>
            <a:r>
              <a:rPr lang="en-US" sz="1700" dirty="0" err="1">
                <a:solidFill>
                  <a:schemeClr val="tx1"/>
                </a:solidFill>
                <a:latin typeface="Cambria" pitchFamily="18" charset="0"/>
              </a:rPr>
              <a:t>tersebut</a:t>
            </a:r>
            <a:r>
              <a:rPr lang="en-US" sz="1700" dirty="0">
                <a:solidFill>
                  <a:schemeClr val="tx1"/>
                </a:solidFill>
                <a:latin typeface="Cambria" pitchFamily="18" charset="0"/>
              </a:rPr>
              <a:t> </a:t>
            </a:r>
            <a:r>
              <a:rPr lang="en-US" sz="1700" dirty="0" err="1">
                <a:solidFill>
                  <a:schemeClr val="tx1"/>
                </a:solidFill>
                <a:latin typeface="Cambria" pitchFamily="18" charset="0"/>
              </a:rPr>
              <a:t>ada</a:t>
            </a:r>
            <a:r>
              <a:rPr lang="en-US" sz="1700" dirty="0">
                <a:solidFill>
                  <a:schemeClr val="tx1"/>
                </a:solidFill>
                <a:latin typeface="Cambria" pitchFamily="18" charset="0"/>
              </a:rPr>
              <a:t> yang </a:t>
            </a:r>
            <a:r>
              <a:rPr lang="en-US" sz="1700" dirty="0" err="1" smtClean="0">
                <a:solidFill>
                  <a:schemeClr val="tx1"/>
                </a:solidFill>
                <a:latin typeface="Cambria" pitchFamily="18" charset="0"/>
              </a:rPr>
              <a:t>dikelola</a:t>
            </a:r>
            <a:r>
              <a:rPr lang="en-US" sz="1700" dirty="0" smtClean="0">
                <a:solidFill>
                  <a:schemeClr val="tx1"/>
                </a:solidFill>
                <a:latin typeface="Cambria" pitchFamily="18" charset="0"/>
              </a:rPr>
              <a:t> </a:t>
            </a:r>
            <a:r>
              <a:rPr lang="en-US" sz="1700" dirty="0" err="1">
                <a:solidFill>
                  <a:schemeClr val="tx1"/>
                </a:solidFill>
                <a:latin typeface="Cambria" pitchFamily="18" charset="0"/>
              </a:rPr>
              <a:t>oleh</a:t>
            </a:r>
            <a:r>
              <a:rPr lang="en-US" sz="1700" dirty="0">
                <a:solidFill>
                  <a:schemeClr val="tx1"/>
                </a:solidFill>
                <a:latin typeface="Cambria" pitchFamily="18" charset="0"/>
              </a:rPr>
              <a:t> </a:t>
            </a:r>
            <a:r>
              <a:rPr lang="en-US" sz="1700" dirty="0" err="1">
                <a:solidFill>
                  <a:schemeClr val="tx1"/>
                </a:solidFill>
                <a:latin typeface="Cambria" pitchFamily="18" charset="0"/>
              </a:rPr>
              <a:t>Pemerintah</a:t>
            </a:r>
            <a:r>
              <a:rPr lang="en-US" sz="1700" dirty="0">
                <a:solidFill>
                  <a:schemeClr val="tx1"/>
                </a:solidFill>
                <a:latin typeface="Cambria" pitchFamily="18" charset="0"/>
              </a:rPr>
              <a:t> </a:t>
            </a:r>
            <a:r>
              <a:rPr lang="en-US" sz="1700" dirty="0" err="1">
                <a:solidFill>
                  <a:schemeClr val="tx1"/>
                </a:solidFill>
                <a:latin typeface="Cambria" pitchFamily="18" charset="0"/>
              </a:rPr>
              <a:t>maupun</a:t>
            </a:r>
            <a:r>
              <a:rPr lang="en-US" sz="1700" dirty="0">
                <a:solidFill>
                  <a:schemeClr val="tx1"/>
                </a:solidFill>
                <a:latin typeface="Cambria" pitchFamily="18" charset="0"/>
              </a:rPr>
              <a:t> yang </a:t>
            </a:r>
            <a:r>
              <a:rPr lang="en-US" sz="1700" dirty="0" err="1" smtClean="0">
                <a:solidFill>
                  <a:schemeClr val="tx1"/>
                </a:solidFill>
                <a:latin typeface="Cambria" pitchFamily="18" charset="0"/>
              </a:rPr>
              <a:t>dikelola</a:t>
            </a:r>
            <a:r>
              <a:rPr lang="en-US" sz="1700" dirty="0" smtClean="0">
                <a:solidFill>
                  <a:schemeClr val="tx1"/>
                </a:solidFill>
                <a:latin typeface="Cambria" pitchFamily="18" charset="0"/>
              </a:rPr>
              <a:t> </a:t>
            </a:r>
            <a:r>
              <a:rPr lang="en-US" sz="1700" dirty="0" err="1">
                <a:solidFill>
                  <a:schemeClr val="tx1"/>
                </a:solidFill>
                <a:latin typeface="Cambria" pitchFamily="18" charset="0"/>
              </a:rPr>
              <a:t>oleh</a:t>
            </a:r>
            <a:r>
              <a:rPr lang="en-US" sz="1700" dirty="0">
                <a:solidFill>
                  <a:schemeClr val="tx1"/>
                </a:solidFill>
                <a:latin typeface="Cambria" pitchFamily="18" charset="0"/>
              </a:rPr>
              <a:t> </a:t>
            </a:r>
            <a:r>
              <a:rPr lang="en-US" sz="1700" dirty="0" err="1">
                <a:solidFill>
                  <a:schemeClr val="tx1"/>
                </a:solidFill>
                <a:latin typeface="Cambria" pitchFamily="18" charset="0"/>
              </a:rPr>
              <a:t>Swasta</a:t>
            </a:r>
            <a:r>
              <a:rPr lang="en-US" sz="1700" dirty="0">
                <a:solidFill>
                  <a:schemeClr val="tx1"/>
                </a:solidFill>
                <a:latin typeface="Cambria" pitchFamily="18" charset="0"/>
              </a:rPr>
              <a:t> (</a:t>
            </a:r>
            <a:r>
              <a:rPr lang="en-US" sz="1700" dirty="0" err="1">
                <a:solidFill>
                  <a:schemeClr val="tx1"/>
                </a:solidFill>
                <a:latin typeface="Cambria" pitchFamily="18" charset="0"/>
              </a:rPr>
              <a:t>Yayasan</a:t>
            </a:r>
            <a:r>
              <a:rPr lang="en-US" sz="1700" dirty="0">
                <a:solidFill>
                  <a:schemeClr val="tx1"/>
                </a:solidFill>
                <a:latin typeface="Cambria" pitchFamily="18" charset="0"/>
              </a:rPr>
              <a:t>). </a:t>
            </a:r>
            <a:r>
              <a:rPr lang="en-US" sz="1700" dirty="0" err="1">
                <a:solidFill>
                  <a:schemeClr val="tx1"/>
                </a:solidFill>
                <a:latin typeface="Cambria" pitchFamily="18" charset="0"/>
              </a:rPr>
              <a:t>Sedangkan</a:t>
            </a:r>
            <a:r>
              <a:rPr lang="en-US" sz="1700" dirty="0">
                <a:solidFill>
                  <a:schemeClr val="tx1"/>
                </a:solidFill>
                <a:latin typeface="Cambria" pitchFamily="18" charset="0"/>
              </a:rPr>
              <a:t> </a:t>
            </a:r>
            <a:r>
              <a:rPr lang="en-US" sz="1700" dirty="0" err="1">
                <a:solidFill>
                  <a:schemeClr val="tx1"/>
                </a:solidFill>
                <a:latin typeface="Cambria" pitchFamily="18" charset="0"/>
              </a:rPr>
              <a:t>untuk</a:t>
            </a:r>
            <a:r>
              <a:rPr lang="en-US" sz="1700" dirty="0">
                <a:solidFill>
                  <a:schemeClr val="tx1"/>
                </a:solidFill>
                <a:latin typeface="Cambria" pitchFamily="18" charset="0"/>
              </a:rPr>
              <a:t> </a:t>
            </a:r>
            <a:r>
              <a:rPr lang="en-US" sz="1700" dirty="0" err="1">
                <a:solidFill>
                  <a:schemeClr val="tx1"/>
                </a:solidFill>
                <a:latin typeface="Cambria" pitchFamily="18" charset="0"/>
              </a:rPr>
              <a:t>sekolah</a:t>
            </a:r>
            <a:r>
              <a:rPr lang="en-US" sz="1700" dirty="0">
                <a:solidFill>
                  <a:schemeClr val="tx1"/>
                </a:solidFill>
                <a:latin typeface="Cambria" pitchFamily="18" charset="0"/>
              </a:rPr>
              <a:t> </a:t>
            </a:r>
            <a:r>
              <a:rPr lang="en-US" sz="1700" dirty="0" err="1">
                <a:solidFill>
                  <a:schemeClr val="tx1"/>
                </a:solidFill>
                <a:latin typeface="Cambria" pitchFamily="18" charset="0"/>
              </a:rPr>
              <a:t>setingkat</a:t>
            </a:r>
            <a:r>
              <a:rPr lang="en-US" sz="1700" dirty="0">
                <a:solidFill>
                  <a:schemeClr val="tx1"/>
                </a:solidFill>
                <a:latin typeface="Cambria" pitchFamily="18" charset="0"/>
              </a:rPr>
              <a:t> SMP, SMU </a:t>
            </a:r>
            <a:r>
              <a:rPr lang="en-US" sz="1700" dirty="0" err="1">
                <a:solidFill>
                  <a:schemeClr val="tx1"/>
                </a:solidFill>
                <a:latin typeface="Cambria" pitchFamily="18" charset="0"/>
              </a:rPr>
              <a:t>dan</a:t>
            </a:r>
            <a:r>
              <a:rPr lang="en-US" sz="1700" dirty="0">
                <a:solidFill>
                  <a:schemeClr val="tx1"/>
                </a:solidFill>
                <a:latin typeface="Cambria" pitchFamily="18" charset="0"/>
              </a:rPr>
              <a:t> </a:t>
            </a:r>
            <a:r>
              <a:rPr lang="en-US" sz="1700" dirty="0" err="1">
                <a:solidFill>
                  <a:schemeClr val="tx1"/>
                </a:solidFill>
                <a:latin typeface="Cambria" pitchFamily="18" charset="0"/>
              </a:rPr>
              <a:t>Perguruan</a:t>
            </a:r>
            <a:r>
              <a:rPr lang="en-US" sz="1700" dirty="0">
                <a:solidFill>
                  <a:schemeClr val="tx1"/>
                </a:solidFill>
                <a:latin typeface="Cambria" pitchFamily="18" charset="0"/>
              </a:rPr>
              <a:t> Tinggi </a:t>
            </a:r>
            <a:r>
              <a:rPr lang="en-US" sz="1700" dirty="0" err="1" smtClean="0">
                <a:solidFill>
                  <a:schemeClr val="tx1"/>
                </a:solidFill>
                <a:latin typeface="Cambria" pitchFamily="18" charset="0"/>
              </a:rPr>
              <a:t>warga</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Palupi</a:t>
            </a:r>
            <a:r>
              <a:rPr lang="en-US" sz="1700" dirty="0" smtClean="0">
                <a:solidFill>
                  <a:schemeClr val="tx1"/>
                </a:solidFill>
                <a:latin typeface="Cambria" pitchFamily="18" charset="0"/>
              </a:rPr>
              <a:t> </a:t>
            </a:r>
            <a:r>
              <a:rPr lang="en-US" sz="1700" dirty="0" err="1">
                <a:solidFill>
                  <a:schemeClr val="tx1"/>
                </a:solidFill>
                <a:latin typeface="Cambria" pitchFamily="18" charset="0"/>
              </a:rPr>
              <a:t>memanfaatkan</a:t>
            </a:r>
            <a:r>
              <a:rPr lang="en-US" sz="1700" dirty="0">
                <a:solidFill>
                  <a:schemeClr val="tx1"/>
                </a:solidFill>
                <a:latin typeface="Cambria" pitchFamily="18" charset="0"/>
              </a:rPr>
              <a:t> </a:t>
            </a:r>
            <a:r>
              <a:rPr lang="en-US" sz="1700" dirty="0" err="1">
                <a:solidFill>
                  <a:schemeClr val="tx1"/>
                </a:solidFill>
                <a:latin typeface="Cambria" pitchFamily="18" charset="0"/>
              </a:rPr>
              <a:t>Lembaga</a:t>
            </a:r>
            <a:r>
              <a:rPr lang="en-US" sz="1700" dirty="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yang </a:t>
            </a:r>
            <a:r>
              <a:rPr lang="en-US" sz="1700" dirty="0" err="1">
                <a:solidFill>
                  <a:schemeClr val="tx1"/>
                </a:solidFill>
                <a:latin typeface="Cambria" pitchFamily="18" charset="0"/>
              </a:rPr>
              <a:t>ada</a:t>
            </a:r>
            <a:r>
              <a:rPr lang="en-US" sz="1700" dirty="0">
                <a:solidFill>
                  <a:schemeClr val="tx1"/>
                </a:solidFill>
                <a:latin typeface="Cambria" pitchFamily="18" charset="0"/>
              </a:rPr>
              <a:t> </a:t>
            </a:r>
            <a:r>
              <a:rPr lang="en-US" sz="1700" dirty="0" smtClean="0">
                <a:solidFill>
                  <a:schemeClr val="tx1"/>
                </a:solidFill>
                <a:latin typeface="Cambria" pitchFamily="18" charset="0"/>
              </a:rPr>
              <a:t>di </a:t>
            </a:r>
            <a:r>
              <a:rPr lang="en-US" sz="1700" dirty="0">
                <a:solidFill>
                  <a:schemeClr val="tx1"/>
                </a:solidFill>
                <a:latin typeface="Cambria" pitchFamily="18" charset="0"/>
              </a:rPr>
              <a:t>Kota </a:t>
            </a:r>
            <a:r>
              <a:rPr lang="en-US" sz="1700" dirty="0" err="1" smtClean="0">
                <a:solidFill>
                  <a:schemeClr val="tx1"/>
                </a:solidFill>
                <a:latin typeface="Cambria" pitchFamily="18" charset="0"/>
              </a:rPr>
              <a:t>Palu</a:t>
            </a:r>
            <a:r>
              <a:rPr lang="en-US" sz="1700" dirty="0" smtClean="0">
                <a:solidFill>
                  <a:schemeClr val="tx1"/>
                </a:solidFill>
                <a:latin typeface="Cambria" pitchFamily="18" charset="0"/>
              </a:rPr>
              <a:t> </a:t>
            </a:r>
            <a:r>
              <a:rPr lang="en-US" sz="1700" dirty="0" err="1">
                <a:solidFill>
                  <a:schemeClr val="tx1"/>
                </a:solidFill>
                <a:latin typeface="Cambria" pitchFamily="18" charset="0"/>
              </a:rPr>
              <a:t>dan</a:t>
            </a:r>
            <a:r>
              <a:rPr lang="en-US" sz="1700" dirty="0">
                <a:solidFill>
                  <a:schemeClr val="tx1"/>
                </a:solidFill>
                <a:latin typeface="Cambria" pitchFamily="18" charset="0"/>
              </a:rPr>
              <a:t> </a:t>
            </a:r>
            <a:r>
              <a:rPr lang="en-US" sz="1700" dirty="0" err="1">
                <a:solidFill>
                  <a:schemeClr val="tx1"/>
                </a:solidFill>
                <a:latin typeface="Cambria" pitchFamily="18" charset="0"/>
              </a:rPr>
              <a:t>sekitarnya</a:t>
            </a:r>
            <a:r>
              <a:rPr lang="en-US" sz="1700" dirty="0">
                <a:solidFill>
                  <a:schemeClr val="tx1"/>
                </a:solidFill>
                <a:latin typeface="Cambria" pitchFamily="18" charset="0"/>
              </a:rPr>
              <a:t>.</a:t>
            </a:r>
          </a:p>
          <a:p>
            <a:pPr marL="0" indent="0" algn="just">
              <a:lnSpc>
                <a:spcPct val="150000"/>
              </a:lnSpc>
              <a:buNone/>
            </a:pPr>
            <a:r>
              <a:rPr lang="en-US" sz="1700" dirty="0">
                <a:solidFill>
                  <a:schemeClr val="tx1"/>
                </a:solidFill>
                <a:latin typeface="Cambria" pitchFamily="18" charset="0"/>
              </a:rPr>
              <a:t>	</a:t>
            </a:r>
            <a:r>
              <a:rPr lang="en-US" sz="1700" dirty="0" err="1">
                <a:solidFill>
                  <a:schemeClr val="tx1"/>
                </a:solidFill>
                <a:latin typeface="Cambria" pitchFamily="18" charset="0"/>
              </a:rPr>
              <a:t>Tingginya</a:t>
            </a:r>
            <a:r>
              <a:rPr lang="en-US" sz="1700" dirty="0">
                <a:solidFill>
                  <a:schemeClr val="tx1"/>
                </a:solidFill>
                <a:latin typeface="Cambria" pitchFamily="18" charset="0"/>
              </a:rPr>
              <a:t> </a:t>
            </a:r>
            <a:r>
              <a:rPr lang="en-US" sz="1700" dirty="0" err="1">
                <a:solidFill>
                  <a:schemeClr val="tx1"/>
                </a:solidFill>
                <a:latin typeface="Cambria" pitchFamily="18" charset="0"/>
              </a:rPr>
              <a:t>tingkat</a:t>
            </a:r>
            <a:r>
              <a:rPr lang="en-US" sz="1700" dirty="0">
                <a:solidFill>
                  <a:schemeClr val="tx1"/>
                </a:solidFill>
                <a:latin typeface="Cambria" pitchFamily="18" charset="0"/>
              </a:rPr>
              <a:t> </a:t>
            </a:r>
            <a:r>
              <a:rPr lang="en-US" sz="1700" dirty="0" err="1">
                <a:solidFill>
                  <a:schemeClr val="tx1"/>
                </a:solidFill>
                <a:latin typeface="Cambria" pitchFamily="18" charset="0"/>
              </a:rPr>
              <a:t>kesadaran</a:t>
            </a:r>
            <a:r>
              <a:rPr lang="en-US" sz="1700" dirty="0">
                <a:solidFill>
                  <a:schemeClr val="tx1"/>
                </a:solidFill>
                <a:latin typeface="Cambria" pitchFamily="18" charset="0"/>
              </a:rPr>
              <a:t>  </a:t>
            </a:r>
            <a:r>
              <a:rPr lang="en-US" sz="1700" dirty="0" err="1">
                <a:solidFill>
                  <a:schemeClr val="tx1"/>
                </a:solidFill>
                <a:latin typeface="Cambria" pitchFamily="18" charset="0"/>
              </a:rPr>
              <a:t>terhadap</a:t>
            </a:r>
            <a:r>
              <a:rPr lang="en-US" sz="1700" dirty="0">
                <a:solidFill>
                  <a:schemeClr val="tx1"/>
                </a:solidFill>
                <a:latin typeface="Cambria" pitchFamily="18" charset="0"/>
              </a:rPr>
              <a:t> </a:t>
            </a:r>
            <a:r>
              <a:rPr lang="en-US" sz="1700" dirty="0" err="1">
                <a:solidFill>
                  <a:schemeClr val="tx1"/>
                </a:solidFill>
                <a:latin typeface="Cambria" pitchFamily="18" charset="0"/>
              </a:rPr>
              <a:t>pentingnya</a:t>
            </a:r>
            <a:r>
              <a:rPr lang="en-US" sz="1700" dirty="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a:t>
            </a:r>
            <a:r>
              <a:rPr lang="en-US" sz="1700" dirty="0" err="1">
                <a:solidFill>
                  <a:schemeClr val="tx1"/>
                </a:solidFill>
                <a:latin typeface="Cambria" pitchFamily="18" charset="0"/>
              </a:rPr>
              <a:t>dalam</a:t>
            </a:r>
            <a:r>
              <a:rPr lang="en-US" sz="1700" dirty="0">
                <a:solidFill>
                  <a:schemeClr val="tx1"/>
                </a:solidFill>
                <a:latin typeface="Cambria" pitchFamily="18" charset="0"/>
              </a:rPr>
              <a:t> era yang </a:t>
            </a:r>
            <a:r>
              <a:rPr lang="en-US" sz="1700" dirty="0" err="1">
                <a:solidFill>
                  <a:schemeClr val="tx1"/>
                </a:solidFill>
                <a:latin typeface="Cambria" pitchFamily="18" charset="0"/>
              </a:rPr>
              <a:t>semakin</a:t>
            </a:r>
            <a:r>
              <a:rPr lang="en-US" sz="1700" dirty="0">
                <a:solidFill>
                  <a:schemeClr val="tx1"/>
                </a:solidFill>
                <a:latin typeface="Cambria" pitchFamily="18" charset="0"/>
              </a:rPr>
              <a:t> Global </a:t>
            </a:r>
            <a:r>
              <a:rPr lang="en-US" sz="1700" dirty="0" err="1">
                <a:solidFill>
                  <a:schemeClr val="tx1"/>
                </a:solidFill>
                <a:latin typeface="Cambria" pitchFamily="18" charset="0"/>
              </a:rPr>
              <a:t>dan</a:t>
            </a:r>
            <a:r>
              <a:rPr lang="en-US" sz="1700" dirty="0">
                <a:solidFill>
                  <a:schemeClr val="tx1"/>
                </a:solidFill>
                <a:latin typeface="Cambria" pitchFamily="18" charset="0"/>
              </a:rPr>
              <a:t> </a:t>
            </a:r>
            <a:r>
              <a:rPr lang="en-US" sz="1700" dirty="0" err="1">
                <a:solidFill>
                  <a:schemeClr val="tx1"/>
                </a:solidFill>
                <a:latin typeface="Cambria" pitchFamily="18" charset="0"/>
              </a:rPr>
              <a:t>kompetitif</a:t>
            </a:r>
            <a:r>
              <a:rPr lang="en-US" sz="1700" dirty="0">
                <a:solidFill>
                  <a:schemeClr val="tx1"/>
                </a:solidFill>
                <a:latin typeface="Cambria" pitchFamily="18" charset="0"/>
              </a:rPr>
              <a:t> </a:t>
            </a:r>
            <a:r>
              <a:rPr lang="en-US" sz="1700" dirty="0" err="1">
                <a:solidFill>
                  <a:schemeClr val="tx1"/>
                </a:solidFill>
                <a:latin typeface="Cambria" pitchFamily="18" charset="0"/>
              </a:rPr>
              <a:t>serta</a:t>
            </a:r>
            <a:r>
              <a:rPr lang="en-US" sz="1700" dirty="0">
                <a:solidFill>
                  <a:schemeClr val="tx1"/>
                </a:solidFill>
                <a:latin typeface="Cambria" pitchFamily="18" charset="0"/>
              </a:rPr>
              <a:t> </a:t>
            </a:r>
            <a:r>
              <a:rPr lang="en-US" sz="1700" dirty="0" err="1">
                <a:solidFill>
                  <a:schemeClr val="tx1"/>
                </a:solidFill>
                <a:latin typeface="Cambria" pitchFamily="18" charset="0"/>
              </a:rPr>
              <a:t>didukung</a:t>
            </a:r>
            <a:r>
              <a:rPr lang="en-US" sz="1700" dirty="0">
                <a:solidFill>
                  <a:schemeClr val="tx1"/>
                </a:solidFill>
                <a:latin typeface="Cambria" pitchFamily="18" charset="0"/>
              </a:rPr>
              <a:t> </a:t>
            </a:r>
            <a:r>
              <a:rPr lang="en-US" sz="1700" dirty="0" err="1">
                <a:solidFill>
                  <a:schemeClr val="tx1"/>
                </a:solidFill>
                <a:latin typeface="Cambria" pitchFamily="18" charset="0"/>
              </a:rPr>
              <a:t>kemampuan</a:t>
            </a:r>
            <a:r>
              <a:rPr lang="en-US" sz="1700" dirty="0">
                <a:solidFill>
                  <a:schemeClr val="tx1"/>
                </a:solidFill>
                <a:latin typeface="Cambria" pitchFamily="18" charset="0"/>
              </a:rPr>
              <a:t> </a:t>
            </a:r>
            <a:r>
              <a:rPr lang="en-US" sz="1700" dirty="0" err="1">
                <a:solidFill>
                  <a:schemeClr val="tx1"/>
                </a:solidFill>
                <a:latin typeface="Cambria" pitchFamily="18" charset="0"/>
              </a:rPr>
              <a:t>ekonomi</a:t>
            </a:r>
            <a:r>
              <a:rPr lang="en-US" sz="1700" dirty="0">
                <a:solidFill>
                  <a:schemeClr val="tx1"/>
                </a:solidFill>
                <a:latin typeface="Cambria" pitchFamily="18" charset="0"/>
              </a:rPr>
              <a:t> yang </a:t>
            </a:r>
            <a:r>
              <a:rPr lang="en-US" sz="1700" dirty="0" err="1">
                <a:solidFill>
                  <a:schemeClr val="tx1"/>
                </a:solidFill>
                <a:latin typeface="Cambria" pitchFamily="18" charset="0"/>
              </a:rPr>
              <a:t>memadai</a:t>
            </a:r>
            <a:r>
              <a:rPr lang="en-US" sz="1700" dirty="0">
                <a:solidFill>
                  <a:schemeClr val="tx1"/>
                </a:solidFill>
                <a:latin typeface="Cambria" pitchFamily="18" charset="0"/>
              </a:rPr>
              <a:t> </a:t>
            </a:r>
            <a:r>
              <a:rPr lang="en-US" sz="1700" dirty="0" err="1">
                <a:solidFill>
                  <a:schemeClr val="tx1"/>
                </a:solidFill>
                <a:latin typeface="Cambria" pitchFamily="18" charset="0"/>
              </a:rPr>
              <a:t>membuat</a:t>
            </a:r>
            <a:r>
              <a:rPr lang="en-US" sz="1700" dirty="0">
                <a:solidFill>
                  <a:schemeClr val="tx1"/>
                </a:solidFill>
                <a:latin typeface="Cambria" pitchFamily="18" charset="0"/>
              </a:rPr>
              <a:t> </a:t>
            </a:r>
            <a:r>
              <a:rPr lang="en-US" sz="1700" dirty="0" err="1" smtClean="0">
                <a:solidFill>
                  <a:schemeClr val="tx1"/>
                </a:solidFill>
                <a:latin typeface="Cambria" pitchFamily="18" charset="0"/>
              </a:rPr>
              <a:t>warga</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Palupi</a:t>
            </a:r>
            <a:r>
              <a:rPr lang="en-US" sz="1700" dirty="0" smtClean="0">
                <a:solidFill>
                  <a:schemeClr val="tx1"/>
                </a:solidFill>
                <a:latin typeface="Cambria" pitchFamily="18" charset="0"/>
              </a:rPr>
              <a:t> </a:t>
            </a:r>
            <a:r>
              <a:rPr lang="en-US" sz="1700" dirty="0" err="1">
                <a:solidFill>
                  <a:schemeClr val="tx1"/>
                </a:solidFill>
                <a:latin typeface="Cambria" pitchFamily="18" charset="0"/>
              </a:rPr>
              <a:t>berupaya</a:t>
            </a:r>
            <a:r>
              <a:rPr lang="en-US" sz="1700" dirty="0">
                <a:solidFill>
                  <a:schemeClr val="tx1"/>
                </a:solidFill>
                <a:latin typeface="Cambria" pitchFamily="18" charset="0"/>
              </a:rPr>
              <a:t> </a:t>
            </a:r>
            <a:r>
              <a:rPr lang="en-US" sz="1700" dirty="0" err="1">
                <a:solidFill>
                  <a:schemeClr val="tx1"/>
                </a:solidFill>
                <a:latin typeface="Cambria" pitchFamily="18" charset="0"/>
              </a:rPr>
              <a:t>untuk</a:t>
            </a:r>
            <a:r>
              <a:rPr lang="en-US" sz="1700" dirty="0">
                <a:solidFill>
                  <a:schemeClr val="tx1"/>
                </a:solidFill>
                <a:latin typeface="Cambria" pitchFamily="18" charset="0"/>
              </a:rPr>
              <a:t> </a:t>
            </a:r>
            <a:r>
              <a:rPr lang="en-US" sz="1700" dirty="0" err="1">
                <a:solidFill>
                  <a:schemeClr val="tx1"/>
                </a:solidFill>
                <a:latin typeface="Cambria" pitchFamily="18" charset="0"/>
              </a:rPr>
              <a:t>mencapai</a:t>
            </a:r>
            <a:r>
              <a:rPr lang="en-US" sz="1700" dirty="0">
                <a:solidFill>
                  <a:schemeClr val="tx1"/>
                </a:solidFill>
                <a:latin typeface="Cambria" pitchFamily="18" charset="0"/>
              </a:rPr>
              <a:t> </a:t>
            </a:r>
            <a:r>
              <a:rPr lang="en-US" sz="1700" dirty="0" err="1">
                <a:solidFill>
                  <a:schemeClr val="tx1"/>
                </a:solidFill>
                <a:latin typeface="Cambria" pitchFamily="18" charset="0"/>
              </a:rPr>
              <a:t>jenjang</a:t>
            </a:r>
            <a:r>
              <a:rPr lang="en-US" sz="1700" dirty="0">
                <a:solidFill>
                  <a:schemeClr val="tx1"/>
                </a:solidFill>
                <a:latin typeface="Cambria" pitchFamily="18" charset="0"/>
              </a:rPr>
              <a:t> </a:t>
            </a:r>
            <a:r>
              <a:rPr lang="en-US" sz="1700" dirty="0" err="1">
                <a:solidFill>
                  <a:schemeClr val="tx1"/>
                </a:solidFill>
                <a:latin typeface="Cambria" pitchFamily="18" charset="0"/>
              </a:rPr>
              <a:t>pendidikan</a:t>
            </a:r>
            <a:r>
              <a:rPr lang="en-US" sz="1700" dirty="0">
                <a:solidFill>
                  <a:schemeClr val="tx1"/>
                </a:solidFill>
                <a:latin typeface="Cambria" pitchFamily="18" charset="0"/>
              </a:rPr>
              <a:t>  yang </a:t>
            </a:r>
            <a:r>
              <a:rPr lang="en-US" sz="1700" dirty="0" err="1" smtClean="0">
                <a:solidFill>
                  <a:schemeClr val="tx1"/>
                </a:solidFill>
                <a:latin typeface="Cambria" pitchFamily="18" charset="0"/>
              </a:rPr>
              <a:t>maksimal</a:t>
            </a:r>
            <a:r>
              <a:rPr lang="en-US" sz="1700" dirty="0" smtClean="0">
                <a:solidFill>
                  <a:schemeClr val="tx1"/>
                </a:solidFill>
                <a:latin typeface="Cambria" pitchFamily="18" charset="0"/>
              </a:rPr>
              <a:t>. Hal </a:t>
            </a:r>
            <a:r>
              <a:rPr lang="en-US" sz="1700" dirty="0" err="1">
                <a:solidFill>
                  <a:schemeClr val="tx1"/>
                </a:solidFill>
                <a:latin typeface="Cambria" pitchFamily="18" charset="0"/>
              </a:rPr>
              <a:t>ini</a:t>
            </a:r>
            <a:r>
              <a:rPr lang="en-US" sz="1700" dirty="0">
                <a:solidFill>
                  <a:schemeClr val="tx1"/>
                </a:solidFill>
                <a:latin typeface="Cambria" pitchFamily="18" charset="0"/>
              </a:rPr>
              <a:t> </a:t>
            </a:r>
            <a:r>
              <a:rPr lang="en-US" sz="1700" dirty="0" err="1">
                <a:solidFill>
                  <a:schemeClr val="tx1"/>
                </a:solidFill>
                <a:latin typeface="Cambria" pitchFamily="18" charset="0"/>
              </a:rPr>
              <a:t>bukan</a:t>
            </a:r>
            <a:r>
              <a:rPr lang="en-US" sz="1700" dirty="0">
                <a:solidFill>
                  <a:schemeClr val="tx1"/>
                </a:solidFill>
                <a:latin typeface="Cambria" pitchFamily="18" charset="0"/>
              </a:rPr>
              <a:t> </a:t>
            </a:r>
            <a:r>
              <a:rPr lang="en-US" sz="1700" dirty="0" err="1">
                <a:solidFill>
                  <a:schemeClr val="tx1"/>
                </a:solidFill>
                <a:latin typeface="Cambria" pitchFamily="18" charset="0"/>
              </a:rPr>
              <a:t>hanya</a:t>
            </a:r>
            <a:r>
              <a:rPr lang="en-US" sz="1700" dirty="0">
                <a:solidFill>
                  <a:schemeClr val="tx1"/>
                </a:solidFill>
                <a:latin typeface="Cambria" pitchFamily="18" charset="0"/>
              </a:rPr>
              <a:t> </a:t>
            </a:r>
            <a:r>
              <a:rPr lang="en-US" sz="1700" dirty="0" err="1">
                <a:solidFill>
                  <a:schemeClr val="tx1"/>
                </a:solidFill>
                <a:latin typeface="Cambria" pitchFamily="18" charset="0"/>
              </a:rPr>
              <a:t>untuk</a:t>
            </a:r>
            <a:r>
              <a:rPr lang="en-US" sz="1700" dirty="0">
                <a:solidFill>
                  <a:schemeClr val="tx1"/>
                </a:solidFill>
                <a:latin typeface="Cambria" pitchFamily="18" charset="0"/>
              </a:rPr>
              <a:t> </a:t>
            </a:r>
            <a:r>
              <a:rPr lang="en-US" sz="1700" dirty="0" err="1" smtClean="0">
                <a:solidFill>
                  <a:schemeClr val="tx1"/>
                </a:solidFill>
                <a:latin typeface="Cambria" pitchFamily="18" charset="0"/>
              </a:rPr>
              <a:t>anak</a:t>
            </a:r>
            <a:r>
              <a:rPr lang="en-US" sz="1700" dirty="0" smtClean="0">
                <a:solidFill>
                  <a:schemeClr val="tx1"/>
                </a:solidFill>
                <a:latin typeface="Cambria" pitchFamily="18" charset="0"/>
              </a:rPr>
              <a:t> </a:t>
            </a:r>
            <a:r>
              <a:rPr lang="en-US" sz="1700" dirty="0" err="1" smtClean="0">
                <a:solidFill>
                  <a:schemeClr val="tx1"/>
                </a:solidFill>
                <a:latin typeface="Cambria" pitchFamily="18" charset="0"/>
              </a:rPr>
              <a:t>usia</a:t>
            </a:r>
            <a:r>
              <a:rPr lang="en-US" sz="1700" dirty="0" smtClean="0">
                <a:solidFill>
                  <a:schemeClr val="tx1"/>
                </a:solidFill>
                <a:latin typeface="Cambria" pitchFamily="18" charset="0"/>
              </a:rPr>
              <a:t> </a:t>
            </a:r>
            <a:r>
              <a:rPr lang="en-US" sz="1700" dirty="0" err="1">
                <a:solidFill>
                  <a:schemeClr val="tx1"/>
                </a:solidFill>
                <a:latin typeface="Cambria" pitchFamily="18" charset="0"/>
              </a:rPr>
              <a:t>sekolah</a:t>
            </a:r>
            <a:r>
              <a:rPr lang="en-US" sz="1700" dirty="0">
                <a:solidFill>
                  <a:schemeClr val="tx1"/>
                </a:solidFill>
                <a:latin typeface="Cambria" pitchFamily="18" charset="0"/>
              </a:rPr>
              <a:t> </a:t>
            </a:r>
            <a:r>
              <a:rPr lang="en-US" sz="1700" dirty="0" err="1">
                <a:solidFill>
                  <a:schemeClr val="tx1"/>
                </a:solidFill>
                <a:latin typeface="Cambria" pitchFamily="18" charset="0"/>
              </a:rPr>
              <a:t>tetapi</a:t>
            </a:r>
            <a:r>
              <a:rPr lang="en-US" sz="1700" dirty="0">
                <a:solidFill>
                  <a:schemeClr val="tx1"/>
                </a:solidFill>
                <a:latin typeface="Cambria" pitchFamily="18" charset="0"/>
              </a:rPr>
              <a:t> juga para </a:t>
            </a:r>
            <a:r>
              <a:rPr lang="en-US" sz="1700" dirty="0" smtClean="0">
                <a:solidFill>
                  <a:schemeClr val="tx1"/>
                </a:solidFill>
                <a:latin typeface="Cambria" pitchFamily="18" charset="0"/>
              </a:rPr>
              <a:t>orang </a:t>
            </a:r>
            <a:r>
              <a:rPr lang="en-US" sz="1700" dirty="0" err="1">
                <a:solidFill>
                  <a:schemeClr val="tx1"/>
                </a:solidFill>
                <a:latin typeface="Cambria" pitchFamily="18" charset="0"/>
              </a:rPr>
              <a:t>tua</a:t>
            </a:r>
            <a:r>
              <a:rPr lang="en-US" sz="1700" dirty="0">
                <a:solidFill>
                  <a:schemeClr val="tx1"/>
                </a:solidFill>
                <a:latin typeface="Cambria" pitchFamily="18" charset="0"/>
              </a:rPr>
              <a:t> </a:t>
            </a:r>
            <a:r>
              <a:rPr lang="en-US" sz="1700" dirty="0" err="1">
                <a:solidFill>
                  <a:schemeClr val="tx1"/>
                </a:solidFill>
                <a:latin typeface="Cambria" pitchFamily="18" charset="0"/>
              </a:rPr>
              <a:t>utamanya</a:t>
            </a:r>
            <a:r>
              <a:rPr lang="en-US" sz="1700" dirty="0">
                <a:solidFill>
                  <a:schemeClr val="tx1"/>
                </a:solidFill>
                <a:latin typeface="Cambria" pitchFamily="18" charset="0"/>
              </a:rPr>
              <a:t> </a:t>
            </a:r>
            <a:r>
              <a:rPr lang="en-US" sz="1700" dirty="0" err="1">
                <a:solidFill>
                  <a:schemeClr val="tx1"/>
                </a:solidFill>
                <a:latin typeface="Cambria" pitchFamily="18" charset="0"/>
              </a:rPr>
              <a:t>dikalangan</a:t>
            </a:r>
            <a:r>
              <a:rPr lang="en-US" sz="1700" dirty="0">
                <a:solidFill>
                  <a:schemeClr val="tx1"/>
                </a:solidFill>
                <a:latin typeface="Cambria" pitchFamily="18" charset="0"/>
              </a:rPr>
              <a:t> </a:t>
            </a:r>
            <a:r>
              <a:rPr lang="en-US" sz="1700" dirty="0" err="1">
                <a:solidFill>
                  <a:schemeClr val="tx1"/>
                </a:solidFill>
                <a:latin typeface="Cambria" pitchFamily="18" charset="0"/>
              </a:rPr>
              <a:t>Pegawai</a:t>
            </a:r>
            <a:r>
              <a:rPr lang="en-US" sz="1700" dirty="0">
                <a:solidFill>
                  <a:schemeClr val="tx1"/>
                </a:solidFill>
                <a:latin typeface="Cambria" pitchFamily="18" charset="0"/>
              </a:rPr>
              <a:t> </a:t>
            </a:r>
            <a:r>
              <a:rPr lang="en-US" sz="1700" dirty="0" err="1">
                <a:solidFill>
                  <a:schemeClr val="tx1"/>
                </a:solidFill>
                <a:latin typeface="Cambria" pitchFamily="18" charset="0"/>
              </a:rPr>
              <a:t>Negeri</a:t>
            </a:r>
            <a:r>
              <a:rPr lang="en-US" sz="1700" dirty="0">
                <a:solidFill>
                  <a:schemeClr val="tx1"/>
                </a:solidFill>
                <a:latin typeface="Cambria" pitchFamily="18" charset="0"/>
              </a:rPr>
              <a:t> </a:t>
            </a:r>
            <a:r>
              <a:rPr lang="en-US" sz="1700" dirty="0" err="1">
                <a:solidFill>
                  <a:schemeClr val="tx1"/>
                </a:solidFill>
                <a:latin typeface="Cambria" pitchFamily="18" charset="0"/>
              </a:rPr>
              <a:t>Sipil</a:t>
            </a:r>
            <a:r>
              <a:rPr lang="en-US" sz="1700" dirty="0">
                <a:solidFill>
                  <a:schemeClr val="tx1"/>
                </a:solidFill>
                <a:latin typeface="Cambria" pitchFamily="18" charset="0"/>
              </a:rPr>
              <a:t>, Guru </a:t>
            </a:r>
            <a:r>
              <a:rPr lang="en-US" sz="1700" dirty="0" err="1">
                <a:solidFill>
                  <a:schemeClr val="tx1"/>
                </a:solidFill>
                <a:latin typeface="Cambria" pitchFamily="18" charset="0"/>
              </a:rPr>
              <a:t>dan</a:t>
            </a:r>
            <a:r>
              <a:rPr lang="en-US" sz="1700" dirty="0">
                <a:solidFill>
                  <a:schemeClr val="tx1"/>
                </a:solidFill>
                <a:latin typeface="Cambria" pitchFamily="18" charset="0"/>
              </a:rPr>
              <a:t> </a:t>
            </a:r>
            <a:r>
              <a:rPr lang="en-US" sz="1700" dirty="0" err="1" smtClean="0">
                <a:solidFill>
                  <a:schemeClr val="tx1"/>
                </a:solidFill>
                <a:latin typeface="Cambria" pitchFamily="18" charset="0"/>
              </a:rPr>
              <a:t>Dosen</a:t>
            </a:r>
            <a:r>
              <a:rPr lang="en-US" sz="1700" dirty="0" smtClean="0">
                <a:solidFill>
                  <a:schemeClr val="tx1"/>
                </a:solidFill>
                <a:latin typeface="Cambria" pitchFamily="18" charset="0"/>
              </a:rPr>
              <a:t>.</a:t>
            </a:r>
            <a:endParaRPr lang="en-US" sz="1700" dirty="0">
              <a:solidFill>
                <a:schemeClr val="tx1"/>
              </a:solidFill>
              <a:latin typeface="Cambria" pitchFamily="18" charset="0"/>
            </a:endParaRPr>
          </a:p>
          <a:p>
            <a:pPr marL="0" indent="0" algn="just">
              <a:lnSpc>
                <a:spcPct val="150000"/>
              </a:lnSpc>
              <a:buNone/>
            </a:pPr>
            <a:r>
              <a:rPr lang="en-US" sz="1700" dirty="0">
                <a:solidFill>
                  <a:schemeClr val="tx1"/>
                </a:solidFill>
                <a:latin typeface="Cambria" pitchFamily="18" charset="0"/>
              </a:rPr>
              <a:t> </a:t>
            </a: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219200" y="685800"/>
            <a:ext cx="5562600" cy="436952"/>
          </a:xfrm>
          <a:prstGeom prst="rect">
            <a:avLst/>
          </a:prstGeom>
          <a:noFill/>
        </p:spPr>
        <p:txBody>
          <a:bodyPr wrap="square" lIns="97447" tIns="48723" rIns="97447" bIns="48723" rtlCol="0">
            <a:spAutoFit/>
          </a:bodyPr>
          <a:lstStyle/>
          <a:p>
            <a:pPr algn="ctr"/>
            <a:r>
              <a:rPr lang="en-US" sz="2200" b="1" dirty="0" err="1">
                <a:latin typeface="Cambria" pitchFamily="18" charset="0"/>
              </a:rPr>
              <a:t>Lembaga</a:t>
            </a:r>
            <a:r>
              <a:rPr lang="en-US" sz="2200" b="1" dirty="0">
                <a:latin typeface="Cambria" pitchFamily="18" charset="0"/>
              </a:rPr>
              <a:t> </a:t>
            </a:r>
            <a:r>
              <a:rPr lang="en-US" sz="2200" b="1" dirty="0" err="1">
                <a:latin typeface="Cambria" pitchFamily="18" charset="0"/>
              </a:rPr>
              <a:t>Pendidikan</a:t>
            </a:r>
            <a:r>
              <a:rPr lang="en-US" sz="2200" b="1" dirty="0">
                <a:latin typeface="Cambria" pitchFamily="18" charset="0"/>
              </a:rPr>
              <a:t> Formal</a:t>
            </a:r>
          </a:p>
        </p:txBody>
      </p:sp>
      <p:sp>
        <p:nvSpPr>
          <p:cNvPr id="15" name="TextBox 14"/>
          <p:cNvSpPr txBox="1"/>
          <p:nvPr/>
        </p:nvSpPr>
        <p:spPr>
          <a:xfrm>
            <a:off x="1219199" y="5257800"/>
            <a:ext cx="5479853" cy="436952"/>
          </a:xfrm>
          <a:prstGeom prst="rect">
            <a:avLst/>
          </a:prstGeom>
          <a:noFill/>
        </p:spPr>
        <p:txBody>
          <a:bodyPr wrap="square" lIns="97447" tIns="48723" rIns="97447" bIns="48723" rtlCol="0">
            <a:spAutoFit/>
          </a:bodyPr>
          <a:lstStyle/>
          <a:p>
            <a:pPr algn="ctr"/>
            <a:r>
              <a:rPr lang="en-US" sz="2200" b="1" dirty="0" err="1">
                <a:latin typeface="Cambria" pitchFamily="18" charset="0"/>
              </a:rPr>
              <a:t>Lembaga</a:t>
            </a:r>
            <a:r>
              <a:rPr lang="en-US" sz="2200" b="1" dirty="0">
                <a:latin typeface="Cambria" pitchFamily="18" charset="0"/>
              </a:rPr>
              <a:t> </a:t>
            </a:r>
            <a:r>
              <a:rPr lang="en-US" sz="2200" b="1" dirty="0" err="1">
                <a:latin typeface="Cambria" pitchFamily="18" charset="0"/>
              </a:rPr>
              <a:t>Pendidikan</a:t>
            </a:r>
            <a:r>
              <a:rPr lang="en-US" sz="2200" b="1" dirty="0">
                <a:latin typeface="Cambria" pitchFamily="18" charset="0"/>
              </a:rPr>
              <a:t> Non Formal</a:t>
            </a:r>
          </a:p>
        </p:txBody>
      </p:sp>
      <p:sp>
        <p:nvSpPr>
          <p:cNvPr id="10"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36</a:t>
            </a:fld>
            <a:endParaRPr lang="en-US" sz="2200" b="1" dirty="0">
              <a:solidFill>
                <a:schemeClr val="bg1"/>
              </a:solidFill>
              <a:latin typeface="Papyrus" pitchFamily="66" charset="0"/>
              <a:ea typeface="BatangChe" pitchFamily="49" charset="-127"/>
            </a:endParaRPr>
          </a:p>
        </p:txBody>
      </p:sp>
      <p:sp>
        <p:nvSpPr>
          <p:cNvPr id="12"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3"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2483249563"/>
              </p:ext>
            </p:extLst>
          </p:nvPr>
        </p:nvGraphicFramePr>
        <p:xfrm>
          <a:off x="990602" y="1524000"/>
          <a:ext cx="5943598" cy="3261360"/>
        </p:xfrm>
        <a:graphic>
          <a:graphicData uri="http://schemas.openxmlformats.org/drawingml/2006/table">
            <a:tbl>
              <a:tblPr firstRow="1" bandRow="1">
                <a:tableStyleId>{F5AB1C69-6EDB-4FF4-983F-18BD219EF322}</a:tableStyleId>
              </a:tblPr>
              <a:tblGrid>
                <a:gridCol w="536620"/>
                <a:gridCol w="2367290"/>
                <a:gridCol w="982205"/>
                <a:gridCol w="982205"/>
                <a:gridCol w="1075278"/>
              </a:tblGrid>
              <a:tr h="533400">
                <a:tc>
                  <a:txBody>
                    <a:bodyPr/>
                    <a:lstStyle/>
                    <a:p>
                      <a:pPr marL="0" marR="50165" algn="ctr">
                        <a:spcBef>
                          <a:spcPts val="0"/>
                        </a:spcBef>
                        <a:spcAft>
                          <a:spcPts val="0"/>
                        </a:spcAft>
                      </a:pPr>
                      <a:r>
                        <a:rPr lang="en-US" sz="1400" dirty="0">
                          <a:latin typeface="Cambria" pitchFamily="18" charset="0"/>
                        </a:rPr>
                        <a:t>No</a:t>
                      </a:r>
                      <a:endParaRPr lang="en-US" sz="1400" dirty="0">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dirty="0" err="1">
                          <a:latin typeface="Cambria" pitchFamily="18" charset="0"/>
                        </a:rPr>
                        <a:t>Nama</a:t>
                      </a:r>
                      <a:r>
                        <a:rPr lang="en-US" sz="1400" dirty="0">
                          <a:latin typeface="Cambria" pitchFamily="18" charset="0"/>
                        </a:rPr>
                        <a:t> </a:t>
                      </a:r>
                      <a:r>
                        <a:rPr lang="en-US" sz="1400" dirty="0" err="1" smtClean="0">
                          <a:latin typeface="Cambria" pitchFamily="18" charset="0"/>
                        </a:rPr>
                        <a:t>Lembaga</a:t>
                      </a:r>
                      <a:endParaRPr lang="en-US" sz="1400" dirty="0" smtClean="0">
                        <a:latin typeface="Cambria" pitchFamily="18" charset="0"/>
                      </a:endParaRPr>
                    </a:p>
                    <a:p>
                      <a:pPr marL="0" marR="50165" algn="ctr">
                        <a:spcBef>
                          <a:spcPts val="0"/>
                        </a:spcBef>
                        <a:spcAft>
                          <a:spcPts val="0"/>
                        </a:spcAft>
                      </a:pPr>
                      <a:r>
                        <a:rPr lang="en-US" sz="1400" dirty="0" smtClean="0">
                          <a:latin typeface="Cambria" pitchFamily="18" charset="0"/>
                        </a:rPr>
                        <a:t> </a:t>
                      </a:r>
                      <a:r>
                        <a:rPr lang="en-US" sz="1400" dirty="0" err="1">
                          <a:latin typeface="Cambria" pitchFamily="18" charset="0"/>
                        </a:rPr>
                        <a:t>Pendidikan</a:t>
                      </a:r>
                      <a:endParaRPr lang="en-US" sz="1400" dirty="0">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dirty="0" err="1" smtClean="0">
                          <a:latin typeface="Cambria" pitchFamily="18" charset="0"/>
                        </a:rPr>
                        <a:t>Tahun</a:t>
                      </a:r>
                      <a:endParaRPr lang="en-US" sz="1400" dirty="0" smtClean="0">
                        <a:latin typeface="Cambria" pitchFamily="18" charset="0"/>
                      </a:endParaRPr>
                    </a:p>
                    <a:p>
                      <a:pPr marL="0" marR="50165" algn="ctr">
                        <a:spcBef>
                          <a:spcPts val="0"/>
                        </a:spcBef>
                        <a:spcAft>
                          <a:spcPts val="0"/>
                        </a:spcAft>
                      </a:pPr>
                      <a:r>
                        <a:rPr lang="en-US" sz="1400" dirty="0" err="1" smtClean="0">
                          <a:latin typeface="Cambria" pitchFamily="18" charset="0"/>
                        </a:rPr>
                        <a:t>Berdiri</a:t>
                      </a:r>
                      <a:endParaRPr lang="en-US" sz="1400" dirty="0">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dirty="0" err="1">
                          <a:latin typeface="Cambria" pitchFamily="18" charset="0"/>
                        </a:rPr>
                        <a:t>Jumlah</a:t>
                      </a:r>
                      <a:r>
                        <a:rPr lang="en-US" sz="1400" dirty="0">
                          <a:latin typeface="Cambria" pitchFamily="18" charset="0"/>
                        </a:rPr>
                        <a:t> Guru </a:t>
                      </a:r>
                    </a:p>
                  </a:txBody>
                  <a:tcPr marL="72867" marR="72867" marT="0" marB="0" anchor="ctr"/>
                </a:tc>
                <a:tc>
                  <a:txBody>
                    <a:bodyPr/>
                    <a:lstStyle/>
                    <a:p>
                      <a:pPr marL="0" marR="50165" algn="ctr">
                        <a:spcBef>
                          <a:spcPts val="0"/>
                        </a:spcBef>
                        <a:spcAft>
                          <a:spcPts val="0"/>
                        </a:spcAft>
                      </a:pPr>
                      <a:r>
                        <a:rPr lang="en-US" sz="1400" dirty="0" err="1">
                          <a:latin typeface="Cambria" pitchFamily="18" charset="0"/>
                        </a:rPr>
                        <a:t>Jumlah</a:t>
                      </a:r>
                      <a:r>
                        <a:rPr lang="en-US" sz="1400" dirty="0">
                          <a:latin typeface="Cambria" pitchFamily="18" charset="0"/>
                        </a:rPr>
                        <a:t> </a:t>
                      </a:r>
                      <a:r>
                        <a:rPr lang="en-US" sz="1400" dirty="0" err="1">
                          <a:latin typeface="Cambria" pitchFamily="18" charset="0"/>
                        </a:rPr>
                        <a:t>Murid</a:t>
                      </a:r>
                      <a:r>
                        <a:rPr lang="en-US" sz="1400" dirty="0">
                          <a:latin typeface="Cambria" pitchFamily="18" charset="0"/>
                        </a:rPr>
                        <a:t> </a:t>
                      </a:r>
                    </a:p>
                  </a:txBody>
                  <a:tcPr marL="72867" marR="72867" marT="0" marB="0" anchor="ctr"/>
                </a:tc>
              </a:tr>
              <a:tr h="2186429">
                <a:tc>
                  <a:txBody>
                    <a:bodyPr/>
                    <a:lstStyle/>
                    <a:p>
                      <a:pPr marL="0" marR="50165" algn="ctr">
                        <a:spcBef>
                          <a:spcPts val="0"/>
                        </a:spcBef>
                        <a:spcAft>
                          <a:spcPts val="300"/>
                        </a:spcAft>
                      </a:pPr>
                      <a:r>
                        <a:rPr lang="en-US" sz="1400" dirty="0" smtClean="0">
                          <a:latin typeface="Cambria" pitchFamily="18" charset="0"/>
                        </a:rPr>
                        <a:t>1</a:t>
                      </a:r>
                    </a:p>
                    <a:p>
                      <a:pPr marL="0" marR="50165" algn="ctr">
                        <a:spcBef>
                          <a:spcPts val="0"/>
                        </a:spcBef>
                        <a:spcAft>
                          <a:spcPts val="300"/>
                        </a:spcAft>
                      </a:pPr>
                      <a:r>
                        <a:rPr lang="en-US" sz="1400" dirty="0" smtClean="0">
                          <a:latin typeface="Cambria" pitchFamily="18" charset="0"/>
                        </a:rPr>
                        <a:t>2</a:t>
                      </a:r>
                    </a:p>
                    <a:p>
                      <a:pPr marL="0" marR="50165" algn="ctr">
                        <a:spcBef>
                          <a:spcPts val="0"/>
                        </a:spcBef>
                        <a:spcAft>
                          <a:spcPts val="300"/>
                        </a:spcAft>
                      </a:pPr>
                      <a:r>
                        <a:rPr lang="en-US" sz="1400" dirty="0" smtClean="0">
                          <a:latin typeface="Cambria" pitchFamily="18" charset="0"/>
                        </a:rPr>
                        <a:t>3</a:t>
                      </a:r>
                      <a:endParaRPr lang="en-US" sz="1400" dirty="0">
                        <a:latin typeface="Cambria" pitchFamily="18" charset="0"/>
                      </a:endParaRPr>
                    </a:p>
                    <a:p>
                      <a:pPr marL="0" marR="50165" algn="ctr">
                        <a:spcBef>
                          <a:spcPts val="0"/>
                        </a:spcBef>
                        <a:spcAft>
                          <a:spcPts val="300"/>
                        </a:spcAft>
                      </a:pPr>
                      <a:r>
                        <a:rPr lang="en-US" sz="1400" dirty="0">
                          <a:latin typeface="Cambria" pitchFamily="18" charset="0"/>
                        </a:rPr>
                        <a:t>4</a:t>
                      </a:r>
                    </a:p>
                    <a:p>
                      <a:pPr marL="0" marR="50165" algn="ctr">
                        <a:spcBef>
                          <a:spcPts val="0"/>
                        </a:spcBef>
                        <a:spcAft>
                          <a:spcPts val="300"/>
                        </a:spcAft>
                      </a:pPr>
                      <a:r>
                        <a:rPr lang="en-US" sz="1400" dirty="0">
                          <a:latin typeface="Cambria" pitchFamily="18" charset="0"/>
                        </a:rPr>
                        <a:t>5</a:t>
                      </a:r>
                    </a:p>
                    <a:p>
                      <a:pPr marL="0" marR="50165" algn="ctr">
                        <a:spcBef>
                          <a:spcPts val="0"/>
                        </a:spcBef>
                        <a:spcAft>
                          <a:spcPts val="300"/>
                        </a:spcAft>
                      </a:pPr>
                      <a:r>
                        <a:rPr lang="en-US" sz="1400" dirty="0" smtClean="0">
                          <a:latin typeface="Cambria" pitchFamily="18" charset="0"/>
                        </a:rPr>
                        <a:t>6</a:t>
                      </a:r>
                    </a:p>
                    <a:p>
                      <a:pPr marL="0" marR="50165" algn="ctr">
                        <a:spcBef>
                          <a:spcPts val="0"/>
                        </a:spcBef>
                        <a:spcAft>
                          <a:spcPts val="300"/>
                        </a:spcAft>
                      </a:pPr>
                      <a:r>
                        <a:rPr lang="en-US" sz="1400" dirty="0" smtClean="0">
                          <a:latin typeface="Cambria" pitchFamily="18" charset="0"/>
                        </a:rPr>
                        <a:t>7</a:t>
                      </a:r>
                    </a:p>
                    <a:p>
                      <a:pPr marL="0" marR="50165" algn="ctr">
                        <a:spcBef>
                          <a:spcPts val="0"/>
                        </a:spcBef>
                        <a:spcAft>
                          <a:spcPts val="300"/>
                        </a:spcAft>
                      </a:pPr>
                      <a:r>
                        <a:rPr lang="en-US" sz="1400" dirty="0" smtClean="0">
                          <a:latin typeface="Cambria" pitchFamily="18" charset="0"/>
                          <a:ea typeface="Times New Roman"/>
                          <a:cs typeface="Times New Roman"/>
                        </a:rPr>
                        <a:t>8</a:t>
                      </a:r>
                    </a:p>
                    <a:p>
                      <a:pPr marL="0" marR="50165" algn="ctr">
                        <a:spcBef>
                          <a:spcPts val="0"/>
                        </a:spcBef>
                        <a:spcAft>
                          <a:spcPts val="300"/>
                        </a:spcAft>
                      </a:pPr>
                      <a:r>
                        <a:rPr lang="en-US" sz="1400" dirty="0" smtClean="0">
                          <a:latin typeface="Cambria" pitchFamily="18" charset="0"/>
                          <a:ea typeface="Times New Roman"/>
                          <a:cs typeface="Times New Roman"/>
                        </a:rPr>
                        <a:t>9</a:t>
                      </a:r>
                    </a:p>
                  </a:txBody>
                  <a:tcPr marL="72867" marR="72867" marT="0" marB="0" anchor="ctr"/>
                </a:tc>
                <a:tc>
                  <a:txBody>
                    <a:bodyPr/>
                    <a:lstStyle/>
                    <a:p>
                      <a:pPr marL="0" marR="50165">
                        <a:spcBef>
                          <a:spcPts val="0"/>
                        </a:spcBef>
                        <a:spcAft>
                          <a:spcPts val="300"/>
                        </a:spcAft>
                      </a:pPr>
                      <a:r>
                        <a:rPr lang="en-US" sz="1400" dirty="0" smtClean="0">
                          <a:latin typeface="Cambria" pitchFamily="18" charset="0"/>
                        </a:rPr>
                        <a:t>TK </a:t>
                      </a:r>
                      <a:r>
                        <a:rPr lang="en-US" sz="1400" dirty="0">
                          <a:latin typeface="Cambria" pitchFamily="18" charset="0"/>
                        </a:rPr>
                        <a:t>Alkhairat</a:t>
                      </a:r>
                    </a:p>
                    <a:p>
                      <a:pPr marL="0" marR="50165">
                        <a:spcBef>
                          <a:spcPts val="0"/>
                        </a:spcBef>
                        <a:spcAft>
                          <a:spcPts val="300"/>
                        </a:spcAft>
                      </a:pPr>
                      <a:r>
                        <a:rPr lang="en-US" sz="1400" dirty="0">
                          <a:latin typeface="Cambria" pitchFamily="18" charset="0"/>
                        </a:rPr>
                        <a:t>TK Nurul Ikhlas</a:t>
                      </a:r>
                    </a:p>
                    <a:p>
                      <a:pPr marL="0" marR="50165">
                        <a:spcBef>
                          <a:spcPts val="0"/>
                        </a:spcBef>
                        <a:spcAft>
                          <a:spcPts val="300"/>
                        </a:spcAft>
                      </a:pPr>
                      <a:r>
                        <a:rPr lang="en-US" sz="1400" dirty="0">
                          <a:latin typeface="Cambria" pitchFamily="18" charset="0"/>
                        </a:rPr>
                        <a:t>M I Alkhairat</a:t>
                      </a:r>
                    </a:p>
                    <a:p>
                      <a:pPr marL="0" marR="50165">
                        <a:spcBef>
                          <a:spcPts val="0"/>
                        </a:spcBef>
                        <a:spcAft>
                          <a:spcPts val="300"/>
                        </a:spcAft>
                      </a:pPr>
                      <a:r>
                        <a:rPr lang="en-US" sz="1400" dirty="0">
                          <a:latin typeface="Cambria" pitchFamily="18" charset="0"/>
                        </a:rPr>
                        <a:t>SDN  Palupi</a:t>
                      </a:r>
                    </a:p>
                    <a:p>
                      <a:pPr marL="0" marR="50165">
                        <a:spcBef>
                          <a:spcPts val="0"/>
                        </a:spcBef>
                        <a:spcAft>
                          <a:spcPts val="300"/>
                        </a:spcAft>
                      </a:pPr>
                      <a:r>
                        <a:rPr lang="en-US" sz="1400" dirty="0">
                          <a:latin typeface="Cambria" pitchFamily="18" charset="0"/>
                        </a:rPr>
                        <a:t>SD Inpres Palupi</a:t>
                      </a:r>
                    </a:p>
                    <a:p>
                      <a:pPr marL="0" marR="50165">
                        <a:spcBef>
                          <a:spcPts val="0"/>
                        </a:spcBef>
                        <a:spcAft>
                          <a:spcPts val="300"/>
                        </a:spcAft>
                      </a:pPr>
                      <a:r>
                        <a:rPr lang="en-US" sz="1400" dirty="0" smtClean="0">
                          <a:latin typeface="Cambria" pitchFamily="18" charset="0"/>
                        </a:rPr>
                        <a:t>SD </a:t>
                      </a:r>
                      <a:r>
                        <a:rPr lang="en-US" sz="1400" dirty="0">
                          <a:latin typeface="Cambria" pitchFamily="18" charset="0"/>
                        </a:rPr>
                        <a:t>Islam </a:t>
                      </a:r>
                      <a:r>
                        <a:rPr lang="en-US" sz="1400" dirty="0" err="1">
                          <a:latin typeface="Cambria" pitchFamily="18" charset="0"/>
                        </a:rPr>
                        <a:t>Nurul</a:t>
                      </a:r>
                      <a:r>
                        <a:rPr lang="en-US" sz="1400" dirty="0">
                          <a:latin typeface="Cambria" pitchFamily="18" charset="0"/>
                        </a:rPr>
                        <a:t> </a:t>
                      </a:r>
                      <a:r>
                        <a:rPr lang="en-US" sz="1400" dirty="0" err="1" smtClean="0">
                          <a:latin typeface="Cambria" pitchFamily="18" charset="0"/>
                        </a:rPr>
                        <a:t>Ikhlas</a:t>
                      </a:r>
                      <a:endParaRPr lang="en-US" sz="1400" dirty="0" smtClean="0">
                        <a:latin typeface="Cambria" pitchFamily="18" charset="0"/>
                      </a:endParaRPr>
                    </a:p>
                    <a:p>
                      <a:pPr marL="0" marR="50165">
                        <a:spcBef>
                          <a:spcPts val="0"/>
                        </a:spcBef>
                        <a:spcAft>
                          <a:spcPts val="300"/>
                        </a:spcAft>
                      </a:pPr>
                      <a:r>
                        <a:rPr lang="en-US" sz="1400" dirty="0" smtClean="0">
                          <a:latin typeface="Cambria" pitchFamily="18" charset="0"/>
                        </a:rPr>
                        <a:t>TK </a:t>
                      </a:r>
                      <a:r>
                        <a:rPr lang="en-US" sz="1400" baseline="0" dirty="0" smtClean="0">
                          <a:latin typeface="Cambria" pitchFamily="18" charset="0"/>
                        </a:rPr>
                        <a:t> </a:t>
                      </a:r>
                      <a:r>
                        <a:rPr lang="en-US" sz="1400" baseline="0" dirty="0" err="1" smtClean="0">
                          <a:latin typeface="Cambria" pitchFamily="18" charset="0"/>
                        </a:rPr>
                        <a:t>Paud</a:t>
                      </a:r>
                      <a:r>
                        <a:rPr lang="en-US" sz="1400" baseline="0" dirty="0" smtClean="0">
                          <a:latin typeface="Cambria" pitchFamily="18" charset="0"/>
                        </a:rPr>
                        <a:t> </a:t>
                      </a:r>
                      <a:r>
                        <a:rPr lang="en-US" sz="1400" baseline="0" dirty="0" err="1" smtClean="0">
                          <a:latin typeface="Cambria" pitchFamily="18" charset="0"/>
                        </a:rPr>
                        <a:t>Andien</a:t>
                      </a:r>
                      <a:endParaRPr lang="en-US" sz="1400" baseline="0" dirty="0" smtClean="0">
                        <a:latin typeface="Cambria" pitchFamily="18" charset="0"/>
                      </a:endParaRPr>
                    </a:p>
                    <a:p>
                      <a:pPr marL="0" marR="50165">
                        <a:spcBef>
                          <a:spcPts val="0"/>
                        </a:spcBef>
                        <a:spcAft>
                          <a:spcPts val="300"/>
                        </a:spcAft>
                      </a:pPr>
                      <a:r>
                        <a:rPr lang="en-US" sz="1400" dirty="0" smtClean="0">
                          <a:latin typeface="Cambria" pitchFamily="18" charset="0"/>
                        </a:rPr>
                        <a:t>SD </a:t>
                      </a:r>
                      <a:r>
                        <a:rPr lang="en-US" sz="1400" dirty="0" err="1" smtClean="0">
                          <a:latin typeface="Cambria" pitchFamily="18" charset="0"/>
                        </a:rPr>
                        <a:t>Alam</a:t>
                      </a:r>
                      <a:r>
                        <a:rPr lang="en-US" sz="1400" dirty="0" smtClean="0">
                          <a:latin typeface="Cambria" pitchFamily="18" charset="0"/>
                        </a:rPr>
                        <a:t> Al </a:t>
                      </a:r>
                      <a:r>
                        <a:rPr lang="en-US" sz="1400" dirty="0" err="1" smtClean="0">
                          <a:latin typeface="Cambria" pitchFamily="18" charset="0"/>
                        </a:rPr>
                        <a:t>Fatih</a:t>
                      </a:r>
                      <a:endParaRPr lang="en-US" sz="1400" dirty="0" smtClean="0">
                        <a:latin typeface="Cambria" pitchFamily="18" charset="0"/>
                      </a:endParaRPr>
                    </a:p>
                    <a:p>
                      <a:pPr marL="0" marR="50165">
                        <a:spcBef>
                          <a:spcPts val="0"/>
                        </a:spcBef>
                        <a:spcAft>
                          <a:spcPts val="300"/>
                        </a:spcAft>
                      </a:pPr>
                      <a:r>
                        <a:rPr lang="en-US" sz="1400" baseline="0" dirty="0" smtClean="0">
                          <a:latin typeface="Cambria" pitchFamily="18" charset="0"/>
                        </a:rPr>
                        <a:t>TK </a:t>
                      </a:r>
                      <a:r>
                        <a:rPr lang="en-US" sz="1400" baseline="0" dirty="0" err="1" smtClean="0">
                          <a:latin typeface="Cambria" pitchFamily="18" charset="0"/>
                        </a:rPr>
                        <a:t>Paud</a:t>
                      </a:r>
                      <a:r>
                        <a:rPr lang="en-US" sz="1400" baseline="0" dirty="0" smtClean="0">
                          <a:latin typeface="Cambria" pitchFamily="18" charset="0"/>
                        </a:rPr>
                        <a:t> Al </a:t>
                      </a:r>
                      <a:r>
                        <a:rPr lang="en-US" sz="1400" baseline="0" dirty="0" err="1" smtClean="0">
                          <a:latin typeface="Cambria" pitchFamily="18" charset="0"/>
                        </a:rPr>
                        <a:t>Muttaqin</a:t>
                      </a:r>
                      <a:endParaRPr lang="en-US" sz="1400" baseline="0" dirty="0" smtClean="0">
                        <a:latin typeface="Cambria" pitchFamily="18" charset="0"/>
                      </a:endParaRPr>
                    </a:p>
                  </a:txBody>
                  <a:tcPr marL="72867" marR="72867" marT="0" marB="0" anchor="ctr"/>
                </a:tc>
                <a:tc>
                  <a:txBody>
                    <a:bodyPr/>
                    <a:lstStyle/>
                    <a:p>
                      <a:pPr marL="0" marR="50165" algn="ctr">
                        <a:spcBef>
                          <a:spcPts val="0"/>
                        </a:spcBef>
                        <a:spcAft>
                          <a:spcPts val="300"/>
                        </a:spcAft>
                      </a:pPr>
                      <a:endParaRPr lang="en-US" sz="1400" dirty="0" smtClean="0">
                        <a:latin typeface="Cambria" pitchFamily="18" charset="0"/>
                      </a:endParaRPr>
                    </a:p>
                    <a:p>
                      <a:pPr marL="0" marR="50165" algn="ctr">
                        <a:spcBef>
                          <a:spcPts val="0"/>
                        </a:spcBef>
                        <a:spcAft>
                          <a:spcPts val="300"/>
                        </a:spcAft>
                      </a:pPr>
                      <a:r>
                        <a:rPr lang="en-US" sz="1400" dirty="0" smtClean="0">
                          <a:latin typeface="Cambria" pitchFamily="18" charset="0"/>
                        </a:rPr>
                        <a:t>1990</a:t>
                      </a:r>
                    </a:p>
                    <a:p>
                      <a:pPr marL="0" marR="50165" algn="ctr">
                        <a:spcBef>
                          <a:spcPts val="0"/>
                        </a:spcBef>
                        <a:spcAft>
                          <a:spcPts val="300"/>
                        </a:spcAft>
                      </a:pPr>
                      <a:r>
                        <a:rPr lang="en-US" sz="1400" dirty="0" smtClean="0">
                          <a:latin typeface="Cambria" pitchFamily="18" charset="0"/>
                        </a:rPr>
                        <a:t>2004</a:t>
                      </a:r>
                    </a:p>
                    <a:p>
                      <a:pPr marL="0" marR="50165" algn="ctr">
                        <a:spcBef>
                          <a:spcPts val="0"/>
                        </a:spcBef>
                        <a:spcAft>
                          <a:spcPts val="300"/>
                        </a:spcAft>
                      </a:pPr>
                      <a:r>
                        <a:rPr lang="en-US" sz="1400" dirty="0" smtClean="0">
                          <a:latin typeface="Cambria" pitchFamily="18" charset="0"/>
                        </a:rPr>
                        <a:t>1957</a:t>
                      </a:r>
                    </a:p>
                    <a:p>
                      <a:pPr marL="0" marR="50165" algn="ctr">
                        <a:spcBef>
                          <a:spcPts val="0"/>
                        </a:spcBef>
                        <a:spcAft>
                          <a:spcPts val="300"/>
                        </a:spcAft>
                      </a:pPr>
                      <a:r>
                        <a:rPr lang="en-US" sz="1400" dirty="0" smtClean="0">
                          <a:latin typeface="Cambria" pitchFamily="18" charset="0"/>
                        </a:rPr>
                        <a:t>1960</a:t>
                      </a:r>
                    </a:p>
                    <a:p>
                      <a:pPr marL="0" marR="50165" algn="ctr">
                        <a:spcBef>
                          <a:spcPts val="0"/>
                        </a:spcBef>
                        <a:spcAft>
                          <a:spcPts val="300"/>
                        </a:spcAft>
                      </a:pPr>
                      <a:r>
                        <a:rPr lang="en-US" sz="1400" dirty="0" smtClean="0">
                          <a:latin typeface="Cambria" pitchFamily="18" charset="0"/>
                        </a:rPr>
                        <a:t>1998</a:t>
                      </a:r>
                    </a:p>
                    <a:p>
                      <a:pPr marL="0" marR="50165" algn="ctr">
                        <a:spcBef>
                          <a:spcPts val="0"/>
                        </a:spcBef>
                        <a:spcAft>
                          <a:spcPts val="300"/>
                        </a:spcAft>
                      </a:pPr>
                      <a:r>
                        <a:rPr lang="en-US" sz="1400" dirty="0" smtClean="0">
                          <a:latin typeface="Cambria" pitchFamily="18" charset="0"/>
                        </a:rPr>
                        <a:t>2006</a:t>
                      </a:r>
                    </a:p>
                    <a:p>
                      <a:pPr marL="0" marR="50165" algn="ctr">
                        <a:spcBef>
                          <a:spcPts val="0"/>
                        </a:spcBef>
                        <a:spcAft>
                          <a:spcPts val="300"/>
                        </a:spcAft>
                      </a:pPr>
                      <a:r>
                        <a:rPr lang="en-US" sz="1400" dirty="0" smtClean="0">
                          <a:latin typeface="Cambria" pitchFamily="18" charset="0"/>
                          <a:ea typeface="Times New Roman"/>
                          <a:cs typeface="Times New Roman"/>
                        </a:rPr>
                        <a:t>2008</a:t>
                      </a:r>
                    </a:p>
                    <a:p>
                      <a:pPr marL="0" marR="50165" algn="ctr">
                        <a:spcBef>
                          <a:spcPts val="0"/>
                        </a:spcBef>
                        <a:spcAft>
                          <a:spcPts val="300"/>
                        </a:spcAft>
                      </a:pPr>
                      <a:r>
                        <a:rPr lang="en-US" sz="1400" dirty="0" smtClean="0">
                          <a:latin typeface="Cambria" pitchFamily="18" charset="0"/>
                          <a:ea typeface="Times New Roman"/>
                          <a:cs typeface="Times New Roman"/>
                        </a:rPr>
                        <a:t>2012</a:t>
                      </a:r>
                    </a:p>
                    <a:p>
                      <a:pPr marL="0" marR="50165" algn="ctr">
                        <a:spcBef>
                          <a:spcPts val="0"/>
                        </a:spcBef>
                        <a:spcAft>
                          <a:spcPts val="300"/>
                        </a:spcAft>
                      </a:pPr>
                      <a:r>
                        <a:rPr lang="en-US" sz="1400" dirty="0" smtClean="0">
                          <a:latin typeface="Cambria" pitchFamily="18" charset="0"/>
                          <a:ea typeface="Times New Roman"/>
                          <a:cs typeface="Times New Roman"/>
                        </a:rPr>
                        <a:t>2018</a:t>
                      </a:r>
                    </a:p>
                    <a:p>
                      <a:pPr marL="0" marR="50165" algn="ctr">
                        <a:spcBef>
                          <a:spcPts val="0"/>
                        </a:spcBef>
                        <a:spcAft>
                          <a:spcPts val="300"/>
                        </a:spcAft>
                      </a:pPr>
                      <a:endParaRPr lang="en-US" sz="1400" dirty="0">
                        <a:latin typeface="Cambria" pitchFamily="18" charset="0"/>
                        <a:ea typeface="Times New Roman"/>
                        <a:cs typeface="Times New Roman"/>
                      </a:endParaRPr>
                    </a:p>
                  </a:txBody>
                  <a:tcPr marL="72867" marR="72867" marT="0" marB="0" anchor="ctr"/>
                </a:tc>
                <a:tc>
                  <a:txBody>
                    <a:bodyPr/>
                    <a:lstStyle/>
                    <a:p>
                      <a:pPr marL="0" marR="50165" algn="ctr">
                        <a:spcBef>
                          <a:spcPts val="0"/>
                        </a:spcBef>
                        <a:spcAft>
                          <a:spcPts val="300"/>
                        </a:spcAft>
                      </a:pPr>
                      <a:endParaRPr lang="en-US" sz="1400" dirty="0" smtClean="0">
                        <a:latin typeface="Cambria" pitchFamily="18" charset="0"/>
                      </a:endParaRPr>
                    </a:p>
                    <a:p>
                      <a:pPr marL="0" marR="50165" algn="ctr">
                        <a:spcBef>
                          <a:spcPts val="0"/>
                        </a:spcBef>
                        <a:spcAft>
                          <a:spcPts val="300"/>
                        </a:spcAft>
                      </a:pPr>
                      <a:r>
                        <a:rPr lang="en-US" sz="1400" dirty="0" smtClean="0">
                          <a:latin typeface="Cambria" pitchFamily="18" charset="0"/>
                        </a:rPr>
                        <a:t>7</a:t>
                      </a:r>
                    </a:p>
                    <a:p>
                      <a:pPr marL="0" marR="50165" algn="ctr">
                        <a:spcBef>
                          <a:spcPts val="0"/>
                        </a:spcBef>
                        <a:spcAft>
                          <a:spcPts val="300"/>
                        </a:spcAft>
                      </a:pPr>
                      <a:r>
                        <a:rPr lang="en-US" sz="1400" dirty="0" smtClean="0">
                          <a:latin typeface="Cambria" pitchFamily="18" charset="0"/>
                        </a:rPr>
                        <a:t>6</a:t>
                      </a:r>
                    </a:p>
                    <a:p>
                      <a:pPr marL="0" marR="50165" algn="ctr">
                        <a:spcBef>
                          <a:spcPts val="0"/>
                        </a:spcBef>
                        <a:spcAft>
                          <a:spcPts val="300"/>
                        </a:spcAft>
                      </a:pPr>
                      <a:r>
                        <a:rPr lang="en-US" sz="1400" dirty="0" smtClean="0">
                          <a:latin typeface="Cambria" pitchFamily="18" charset="0"/>
                        </a:rPr>
                        <a:t>2</a:t>
                      </a:r>
                    </a:p>
                    <a:p>
                      <a:pPr marL="0" marR="50165" algn="ctr">
                        <a:spcBef>
                          <a:spcPts val="0"/>
                        </a:spcBef>
                        <a:spcAft>
                          <a:spcPts val="300"/>
                        </a:spcAft>
                      </a:pPr>
                      <a:r>
                        <a:rPr lang="en-US" sz="1400" dirty="0" smtClean="0">
                          <a:latin typeface="Cambria" pitchFamily="18" charset="0"/>
                        </a:rPr>
                        <a:t>21</a:t>
                      </a:r>
                    </a:p>
                    <a:p>
                      <a:pPr marL="0" marR="50165" algn="ctr">
                        <a:spcBef>
                          <a:spcPts val="0"/>
                        </a:spcBef>
                        <a:spcAft>
                          <a:spcPts val="300"/>
                        </a:spcAft>
                      </a:pPr>
                      <a:r>
                        <a:rPr lang="en-US" sz="1400" dirty="0" smtClean="0">
                          <a:latin typeface="Cambria" pitchFamily="18" charset="0"/>
                        </a:rPr>
                        <a:t>25</a:t>
                      </a:r>
                    </a:p>
                    <a:p>
                      <a:pPr marL="0" marR="50165" algn="ctr">
                        <a:spcBef>
                          <a:spcPts val="0"/>
                        </a:spcBef>
                        <a:spcAft>
                          <a:spcPts val="300"/>
                        </a:spcAft>
                      </a:pPr>
                      <a:r>
                        <a:rPr lang="en-US" sz="1400" dirty="0" smtClean="0">
                          <a:latin typeface="Cambria" pitchFamily="18" charset="0"/>
                        </a:rPr>
                        <a:t>3</a:t>
                      </a:r>
                    </a:p>
                    <a:p>
                      <a:pPr marL="0" marR="50165" algn="ctr">
                        <a:spcBef>
                          <a:spcPts val="0"/>
                        </a:spcBef>
                        <a:spcAft>
                          <a:spcPts val="300"/>
                        </a:spcAft>
                      </a:pPr>
                      <a:r>
                        <a:rPr lang="en-US" sz="1400" dirty="0" smtClean="0">
                          <a:latin typeface="Cambria" pitchFamily="18" charset="0"/>
                        </a:rPr>
                        <a:t>5</a:t>
                      </a:r>
                    </a:p>
                    <a:p>
                      <a:pPr marL="0" marR="50165" algn="ctr">
                        <a:spcBef>
                          <a:spcPts val="0"/>
                        </a:spcBef>
                        <a:spcAft>
                          <a:spcPts val="300"/>
                        </a:spcAft>
                      </a:pPr>
                      <a:r>
                        <a:rPr lang="en-US" sz="1400" dirty="0" smtClean="0">
                          <a:latin typeface="Cambria" pitchFamily="18" charset="0"/>
                        </a:rPr>
                        <a:t>5</a:t>
                      </a:r>
                    </a:p>
                    <a:p>
                      <a:pPr marL="0" marR="50165" algn="ctr">
                        <a:spcBef>
                          <a:spcPts val="0"/>
                        </a:spcBef>
                        <a:spcAft>
                          <a:spcPts val="300"/>
                        </a:spcAft>
                      </a:pPr>
                      <a:r>
                        <a:rPr lang="en-US" sz="1400" dirty="0" smtClean="0">
                          <a:latin typeface="Cambria" pitchFamily="18" charset="0"/>
                        </a:rPr>
                        <a:t>4</a:t>
                      </a:r>
                    </a:p>
                    <a:p>
                      <a:pPr marL="0" marR="50165" algn="ctr">
                        <a:spcBef>
                          <a:spcPts val="0"/>
                        </a:spcBef>
                        <a:spcAft>
                          <a:spcPts val="300"/>
                        </a:spcAft>
                      </a:pPr>
                      <a:endParaRPr lang="en-US" sz="1400" dirty="0">
                        <a:latin typeface="Cambria" pitchFamily="18" charset="0"/>
                      </a:endParaRPr>
                    </a:p>
                  </a:txBody>
                  <a:tcPr marL="72867" marR="72867" marT="0" marB="0" anchor="ctr"/>
                </a:tc>
                <a:tc>
                  <a:txBody>
                    <a:bodyPr/>
                    <a:lstStyle/>
                    <a:p>
                      <a:pPr marL="0" marR="50165" algn="ctr">
                        <a:spcBef>
                          <a:spcPts val="0"/>
                        </a:spcBef>
                        <a:spcAft>
                          <a:spcPts val="300"/>
                        </a:spcAft>
                      </a:pPr>
                      <a:endParaRPr lang="en-US" sz="1400" dirty="0" smtClean="0">
                        <a:latin typeface="Cambria" pitchFamily="18" charset="0"/>
                      </a:endParaRPr>
                    </a:p>
                    <a:p>
                      <a:pPr marL="0" marR="50165" algn="ctr">
                        <a:spcBef>
                          <a:spcPts val="0"/>
                        </a:spcBef>
                        <a:spcAft>
                          <a:spcPts val="300"/>
                        </a:spcAft>
                      </a:pPr>
                      <a:r>
                        <a:rPr lang="en-US" sz="1400" dirty="0" smtClean="0">
                          <a:latin typeface="Cambria" pitchFamily="18" charset="0"/>
                        </a:rPr>
                        <a:t>60</a:t>
                      </a:r>
                    </a:p>
                    <a:p>
                      <a:pPr marL="0" marR="50165" algn="ctr">
                        <a:spcBef>
                          <a:spcPts val="0"/>
                        </a:spcBef>
                        <a:spcAft>
                          <a:spcPts val="300"/>
                        </a:spcAft>
                      </a:pPr>
                      <a:r>
                        <a:rPr lang="en-US" sz="1400" dirty="0" smtClean="0">
                          <a:latin typeface="Cambria" pitchFamily="18" charset="0"/>
                        </a:rPr>
                        <a:t>100</a:t>
                      </a:r>
                    </a:p>
                    <a:p>
                      <a:pPr marL="0" marR="50165" algn="ctr">
                        <a:spcBef>
                          <a:spcPts val="0"/>
                        </a:spcBef>
                        <a:spcAft>
                          <a:spcPts val="300"/>
                        </a:spcAft>
                      </a:pPr>
                      <a:r>
                        <a:rPr lang="en-US" sz="1400" dirty="0" smtClean="0">
                          <a:latin typeface="Cambria" pitchFamily="18" charset="0"/>
                        </a:rPr>
                        <a:t>60</a:t>
                      </a:r>
                    </a:p>
                    <a:p>
                      <a:pPr marL="0" marR="50165" algn="ctr">
                        <a:spcBef>
                          <a:spcPts val="0"/>
                        </a:spcBef>
                        <a:spcAft>
                          <a:spcPts val="300"/>
                        </a:spcAft>
                      </a:pPr>
                      <a:r>
                        <a:rPr lang="en-US" sz="1400" dirty="0" smtClean="0">
                          <a:latin typeface="Cambria" pitchFamily="18" charset="0"/>
                        </a:rPr>
                        <a:t>357</a:t>
                      </a:r>
                    </a:p>
                    <a:p>
                      <a:pPr marL="0" marR="50165" algn="ctr">
                        <a:spcBef>
                          <a:spcPts val="0"/>
                        </a:spcBef>
                        <a:spcAft>
                          <a:spcPts val="300"/>
                        </a:spcAft>
                      </a:pPr>
                      <a:r>
                        <a:rPr lang="en-US" sz="1400" dirty="0" smtClean="0">
                          <a:latin typeface="Cambria" pitchFamily="18" charset="0"/>
                        </a:rPr>
                        <a:t>392</a:t>
                      </a:r>
                    </a:p>
                    <a:p>
                      <a:pPr marL="0" marR="50165" algn="ctr">
                        <a:spcBef>
                          <a:spcPts val="0"/>
                        </a:spcBef>
                        <a:spcAft>
                          <a:spcPts val="300"/>
                        </a:spcAft>
                      </a:pPr>
                      <a:r>
                        <a:rPr lang="en-US" sz="1400" dirty="0" smtClean="0">
                          <a:latin typeface="Cambria" pitchFamily="18" charset="0"/>
                        </a:rPr>
                        <a:t>101</a:t>
                      </a:r>
                    </a:p>
                    <a:p>
                      <a:pPr marL="0" marR="50165" algn="ctr">
                        <a:spcBef>
                          <a:spcPts val="0"/>
                        </a:spcBef>
                        <a:spcAft>
                          <a:spcPts val="300"/>
                        </a:spcAft>
                      </a:pPr>
                      <a:r>
                        <a:rPr lang="en-US" sz="1400" dirty="0" smtClean="0">
                          <a:latin typeface="Cambria" pitchFamily="18" charset="0"/>
                        </a:rPr>
                        <a:t>35</a:t>
                      </a:r>
                    </a:p>
                    <a:p>
                      <a:pPr marL="0" marR="50165" algn="ctr">
                        <a:spcBef>
                          <a:spcPts val="0"/>
                        </a:spcBef>
                        <a:spcAft>
                          <a:spcPts val="300"/>
                        </a:spcAft>
                      </a:pPr>
                      <a:r>
                        <a:rPr lang="en-US" sz="1400" dirty="0" smtClean="0">
                          <a:latin typeface="Cambria" pitchFamily="18" charset="0"/>
                        </a:rPr>
                        <a:t>73</a:t>
                      </a:r>
                    </a:p>
                    <a:p>
                      <a:pPr marL="0" marR="50165" algn="ctr">
                        <a:spcBef>
                          <a:spcPts val="0"/>
                        </a:spcBef>
                        <a:spcAft>
                          <a:spcPts val="300"/>
                        </a:spcAft>
                      </a:pPr>
                      <a:r>
                        <a:rPr lang="en-US" sz="1400" dirty="0" smtClean="0">
                          <a:latin typeface="Cambria" pitchFamily="18" charset="0"/>
                        </a:rPr>
                        <a:t>111</a:t>
                      </a:r>
                    </a:p>
                    <a:p>
                      <a:pPr marL="0" marR="50165" algn="ctr">
                        <a:spcBef>
                          <a:spcPts val="0"/>
                        </a:spcBef>
                        <a:spcAft>
                          <a:spcPts val="300"/>
                        </a:spcAft>
                      </a:pPr>
                      <a:endParaRPr lang="en-US" sz="1400" dirty="0">
                        <a:latin typeface="Cambria" pitchFamily="18" charset="0"/>
                      </a:endParaRPr>
                    </a:p>
                  </a:txBody>
                  <a:tcPr marL="72867" marR="72867" marT="0" marB="0" anchor="ctr"/>
                </a:tc>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2106611975"/>
              </p:ext>
            </p:extLst>
          </p:nvPr>
        </p:nvGraphicFramePr>
        <p:xfrm>
          <a:off x="990602" y="6096000"/>
          <a:ext cx="5714998" cy="3956341"/>
        </p:xfrm>
        <a:graphic>
          <a:graphicData uri="http://schemas.openxmlformats.org/drawingml/2006/table">
            <a:tbl>
              <a:tblPr firstRow="1" bandRow="1">
                <a:tableStyleId>{5C22544A-7EE6-4342-B048-85BDC9FD1C3A}</a:tableStyleId>
              </a:tblPr>
              <a:tblGrid>
                <a:gridCol w="489857"/>
                <a:gridCol w="1796142"/>
                <a:gridCol w="1632857"/>
                <a:gridCol w="898071"/>
                <a:gridCol w="898071"/>
              </a:tblGrid>
              <a:tr h="685800">
                <a:tc>
                  <a:txBody>
                    <a:bodyPr/>
                    <a:lstStyle/>
                    <a:p>
                      <a:pPr algn="ctr"/>
                      <a:r>
                        <a:rPr lang="en-US" sz="1200" dirty="0" smtClean="0"/>
                        <a:t>No</a:t>
                      </a:r>
                      <a:endParaRPr lang="en-US" sz="1200" dirty="0"/>
                    </a:p>
                  </a:txBody>
                  <a:tcPr/>
                </a:tc>
                <a:tc>
                  <a:txBody>
                    <a:bodyPr/>
                    <a:lstStyle/>
                    <a:p>
                      <a:pPr algn="ctr"/>
                      <a:r>
                        <a:rPr lang="en-US" sz="1200" dirty="0" err="1" smtClean="0"/>
                        <a:t>Nama</a:t>
                      </a:r>
                      <a:r>
                        <a:rPr lang="en-US" sz="1200" baseline="0" dirty="0" smtClean="0"/>
                        <a:t> Taman </a:t>
                      </a:r>
                      <a:r>
                        <a:rPr lang="en-US" sz="1200" baseline="0" dirty="0" err="1" smtClean="0"/>
                        <a:t>Pendidikan</a:t>
                      </a:r>
                      <a:r>
                        <a:rPr lang="en-US" sz="1200" baseline="0" dirty="0" smtClean="0"/>
                        <a:t> Al </a:t>
                      </a:r>
                      <a:r>
                        <a:rPr lang="en-US" sz="1200" baseline="0" dirty="0" err="1" smtClean="0"/>
                        <a:t>quran</a:t>
                      </a:r>
                      <a:endParaRPr lang="en-US" sz="1200" dirty="0"/>
                    </a:p>
                  </a:txBody>
                  <a:tcPr/>
                </a:tc>
                <a:tc>
                  <a:txBody>
                    <a:bodyPr/>
                    <a:lstStyle/>
                    <a:p>
                      <a:pPr algn="ctr"/>
                      <a:r>
                        <a:rPr lang="en-US" sz="1200" dirty="0" err="1" smtClean="0"/>
                        <a:t>Lokasi</a:t>
                      </a:r>
                      <a:endParaRPr lang="en-US" sz="1200" dirty="0"/>
                    </a:p>
                  </a:txBody>
                  <a:tcPr/>
                </a:tc>
                <a:tc>
                  <a:txBody>
                    <a:bodyPr/>
                    <a:lstStyle/>
                    <a:p>
                      <a:pPr algn="ctr"/>
                      <a:r>
                        <a:rPr lang="en-US" sz="1200" dirty="0" err="1" smtClean="0"/>
                        <a:t>Jumlah</a:t>
                      </a:r>
                      <a:r>
                        <a:rPr lang="en-US" sz="1200" baseline="0" dirty="0" smtClean="0"/>
                        <a:t> Guru</a:t>
                      </a:r>
                      <a:endParaRPr lang="en-US" sz="1200" dirty="0"/>
                    </a:p>
                  </a:txBody>
                  <a:tcPr/>
                </a:tc>
                <a:tc>
                  <a:txBody>
                    <a:bodyPr/>
                    <a:lstStyle/>
                    <a:p>
                      <a:pPr algn="ctr"/>
                      <a:r>
                        <a:rPr lang="en-US" sz="1200" dirty="0" err="1" smtClean="0"/>
                        <a:t>Jumlah</a:t>
                      </a:r>
                      <a:r>
                        <a:rPr lang="en-US" sz="1200" baseline="0" dirty="0" smtClean="0"/>
                        <a:t> </a:t>
                      </a:r>
                      <a:r>
                        <a:rPr lang="en-US" sz="1200" baseline="0" dirty="0" err="1" smtClean="0"/>
                        <a:t>Santri</a:t>
                      </a:r>
                      <a:endParaRPr lang="en-US" sz="1200" dirty="0"/>
                    </a:p>
                  </a:txBody>
                  <a:tcPr/>
                </a:tc>
              </a:tr>
              <a:tr h="456525">
                <a:tc>
                  <a:txBody>
                    <a:bodyPr/>
                    <a:lstStyle/>
                    <a:p>
                      <a:pPr algn="ctr"/>
                      <a:r>
                        <a:rPr lang="en-US" sz="1200" dirty="0" smtClean="0"/>
                        <a:t>1</a:t>
                      </a:r>
                      <a:endParaRPr lang="en-US" sz="1200" dirty="0"/>
                    </a:p>
                  </a:txBody>
                  <a:tcPr/>
                </a:tc>
                <a:tc>
                  <a:txBody>
                    <a:bodyPr/>
                    <a:lstStyle/>
                    <a:p>
                      <a:r>
                        <a:rPr lang="en-US" sz="1200" dirty="0" smtClean="0"/>
                        <a:t>TPA</a:t>
                      </a:r>
                      <a:r>
                        <a:rPr lang="en-US" sz="1200" baseline="0" dirty="0" smtClean="0"/>
                        <a:t> Al </a:t>
                      </a:r>
                      <a:r>
                        <a:rPr lang="en-US" sz="1200" baseline="0" dirty="0" err="1" smtClean="0"/>
                        <a:t>Hidayah</a:t>
                      </a:r>
                      <a:endParaRPr lang="en-US" sz="1200" dirty="0"/>
                    </a:p>
                  </a:txBody>
                  <a:tcPr/>
                </a:tc>
                <a:tc>
                  <a:txBody>
                    <a:bodyPr/>
                    <a:lstStyle/>
                    <a:p>
                      <a:r>
                        <a:rPr lang="en-US" sz="1200" dirty="0" smtClean="0"/>
                        <a:t>Jl. </a:t>
                      </a:r>
                      <a:r>
                        <a:rPr lang="en-US" sz="1200" dirty="0" err="1" smtClean="0"/>
                        <a:t>Pue</a:t>
                      </a:r>
                      <a:r>
                        <a:rPr lang="en-US" sz="1200" dirty="0" smtClean="0"/>
                        <a:t> Bongo II</a:t>
                      </a:r>
                      <a:endParaRPr lang="en-US" sz="1200" dirty="0"/>
                    </a:p>
                  </a:txBody>
                  <a:tcPr/>
                </a:tc>
                <a:tc>
                  <a:txBody>
                    <a:bodyPr/>
                    <a:lstStyle/>
                    <a:p>
                      <a:pPr algn="ctr"/>
                      <a:r>
                        <a:rPr lang="en-US" sz="1200" dirty="0" smtClean="0"/>
                        <a:t>4</a:t>
                      </a:r>
                      <a:endParaRPr lang="en-US" sz="1200" dirty="0"/>
                    </a:p>
                  </a:txBody>
                  <a:tcPr/>
                </a:tc>
                <a:tc>
                  <a:txBody>
                    <a:bodyPr/>
                    <a:lstStyle/>
                    <a:p>
                      <a:pPr algn="ctr"/>
                      <a:r>
                        <a:rPr lang="en-US" sz="1200" dirty="0" smtClean="0"/>
                        <a:t>25</a:t>
                      </a:r>
                      <a:endParaRPr lang="en-US" sz="1200" dirty="0"/>
                    </a:p>
                  </a:txBody>
                  <a:tcPr/>
                </a:tc>
              </a:tr>
              <a:tr h="456525">
                <a:tc>
                  <a:txBody>
                    <a:bodyPr/>
                    <a:lstStyle/>
                    <a:p>
                      <a:pPr algn="ctr"/>
                      <a:r>
                        <a:rPr lang="en-US" sz="1200" dirty="0" smtClean="0"/>
                        <a:t>2</a:t>
                      </a:r>
                      <a:endParaRPr lang="en-US" sz="1200" dirty="0"/>
                    </a:p>
                  </a:txBody>
                  <a:tcPr/>
                </a:tc>
                <a:tc>
                  <a:txBody>
                    <a:bodyPr/>
                    <a:lstStyle/>
                    <a:p>
                      <a:r>
                        <a:rPr lang="en-US" sz="1200" dirty="0" smtClean="0"/>
                        <a:t>TPA </a:t>
                      </a:r>
                      <a:r>
                        <a:rPr lang="en-US" sz="1200" dirty="0" err="1" smtClean="0"/>
                        <a:t>Rahman</a:t>
                      </a:r>
                      <a:endParaRPr lang="en-US" sz="1200" dirty="0"/>
                    </a:p>
                  </a:txBody>
                  <a:tcPr/>
                </a:tc>
                <a:tc>
                  <a:txBody>
                    <a:bodyPr/>
                    <a:lstStyle/>
                    <a:p>
                      <a:r>
                        <a:rPr lang="en-US" sz="1200" dirty="0" smtClean="0"/>
                        <a:t>Jl.</a:t>
                      </a:r>
                      <a:r>
                        <a:rPr lang="en-US" sz="1200" baseline="0" dirty="0" smtClean="0"/>
                        <a:t> </a:t>
                      </a:r>
                      <a:r>
                        <a:rPr lang="en-US" sz="1200" baseline="0" dirty="0" err="1" smtClean="0"/>
                        <a:t>Pue</a:t>
                      </a:r>
                      <a:r>
                        <a:rPr lang="en-US" sz="1200" baseline="0" dirty="0" smtClean="0"/>
                        <a:t> Bongo II</a:t>
                      </a:r>
                      <a:endParaRPr lang="en-US" sz="1200" dirty="0"/>
                    </a:p>
                  </a:txBody>
                  <a:tcPr/>
                </a:tc>
                <a:tc>
                  <a:txBody>
                    <a:bodyPr/>
                    <a:lstStyle/>
                    <a:p>
                      <a:pPr algn="ctr"/>
                      <a:r>
                        <a:rPr lang="en-US" sz="1200" dirty="0" smtClean="0"/>
                        <a:t>3</a:t>
                      </a:r>
                      <a:endParaRPr lang="en-US" sz="1200" dirty="0"/>
                    </a:p>
                  </a:txBody>
                  <a:tcPr/>
                </a:tc>
                <a:tc>
                  <a:txBody>
                    <a:bodyPr/>
                    <a:lstStyle/>
                    <a:p>
                      <a:pPr algn="ctr"/>
                      <a:r>
                        <a:rPr lang="en-US" sz="1200" dirty="0" smtClean="0"/>
                        <a:t>40</a:t>
                      </a:r>
                      <a:endParaRPr lang="en-US" sz="1200" dirty="0"/>
                    </a:p>
                  </a:txBody>
                  <a:tcPr/>
                </a:tc>
              </a:tr>
              <a:tr h="562839">
                <a:tc>
                  <a:txBody>
                    <a:bodyPr/>
                    <a:lstStyle/>
                    <a:p>
                      <a:pPr algn="ctr"/>
                      <a:r>
                        <a:rPr lang="en-US" sz="1200" dirty="0" smtClean="0"/>
                        <a:t>3</a:t>
                      </a:r>
                      <a:endParaRPr lang="en-US" sz="1200" dirty="0"/>
                    </a:p>
                  </a:txBody>
                  <a:tcPr/>
                </a:tc>
                <a:tc>
                  <a:txBody>
                    <a:bodyPr/>
                    <a:lstStyle/>
                    <a:p>
                      <a:r>
                        <a:rPr lang="en-US" sz="1200" dirty="0" smtClean="0"/>
                        <a:t>TPQ </a:t>
                      </a:r>
                      <a:r>
                        <a:rPr lang="en-US" sz="1200" dirty="0" err="1" smtClean="0"/>
                        <a:t>Mambaul’ulum</a:t>
                      </a:r>
                      <a:endParaRPr lang="en-US" sz="1200" dirty="0"/>
                    </a:p>
                  </a:txBody>
                  <a:tcPr/>
                </a:tc>
                <a:tc>
                  <a:txBody>
                    <a:bodyPr/>
                    <a:lstStyle/>
                    <a:p>
                      <a:r>
                        <a:rPr lang="en-US" sz="1200" dirty="0" err="1" smtClean="0"/>
                        <a:t>Btn</a:t>
                      </a:r>
                      <a:r>
                        <a:rPr lang="en-US" sz="1200" baseline="0" dirty="0" smtClean="0"/>
                        <a:t> </a:t>
                      </a:r>
                      <a:r>
                        <a:rPr lang="en-US" sz="1200" baseline="0" dirty="0" err="1" smtClean="0"/>
                        <a:t>Palupi</a:t>
                      </a:r>
                      <a:r>
                        <a:rPr lang="en-US" sz="1200" baseline="0" dirty="0" smtClean="0"/>
                        <a:t> </a:t>
                      </a:r>
                      <a:r>
                        <a:rPr lang="en-US" sz="1200" baseline="0" dirty="0" err="1" smtClean="0"/>
                        <a:t>Permai</a:t>
                      </a:r>
                      <a:r>
                        <a:rPr lang="en-US" sz="1200" baseline="0" dirty="0" smtClean="0"/>
                        <a:t> Blok BS </a:t>
                      </a:r>
                      <a:endParaRPr lang="en-US" sz="1200" dirty="0"/>
                    </a:p>
                  </a:txBody>
                  <a:tcPr/>
                </a:tc>
                <a:tc>
                  <a:txBody>
                    <a:bodyPr/>
                    <a:lstStyle/>
                    <a:p>
                      <a:pPr algn="ctr"/>
                      <a:r>
                        <a:rPr lang="en-US" sz="1200" dirty="0" smtClean="0"/>
                        <a:t>1</a:t>
                      </a:r>
                      <a:endParaRPr lang="en-US" sz="1200" dirty="0"/>
                    </a:p>
                  </a:txBody>
                  <a:tcPr/>
                </a:tc>
                <a:tc>
                  <a:txBody>
                    <a:bodyPr/>
                    <a:lstStyle/>
                    <a:p>
                      <a:pPr algn="ctr"/>
                      <a:r>
                        <a:rPr lang="en-US" sz="1200" dirty="0" smtClean="0"/>
                        <a:t>25</a:t>
                      </a:r>
                      <a:endParaRPr lang="en-US" sz="1200" dirty="0"/>
                    </a:p>
                  </a:txBody>
                  <a:tcPr/>
                </a:tc>
              </a:tr>
              <a:tr h="562839">
                <a:tc>
                  <a:txBody>
                    <a:bodyPr/>
                    <a:lstStyle/>
                    <a:p>
                      <a:pPr algn="ctr"/>
                      <a:r>
                        <a:rPr lang="en-US" sz="1200" dirty="0" smtClean="0"/>
                        <a:t>4</a:t>
                      </a:r>
                      <a:endParaRPr lang="en-US" sz="1200" dirty="0"/>
                    </a:p>
                  </a:txBody>
                  <a:tcPr/>
                </a:tc>
                <a:tc>
                  <a:txBody>
                    <a:bodyPr/>
                    <a:lstStyle/>
                    <a:p>
                      <a:r>
                        <a:rPr lang="en-US" sz="1200" dirty="0" smtClean="0"/>
                        <a:t>TPQ As-</a:t>
                      </a:r>
                      <a:r>
                        <a:rPr lang="en-US" sz="1200" dirty="0" err="1" smtClean="0"/>
                        <a:t>salam</a:t>
                      </a:r>
                      <a:endParaRPr lang="en-US" sz="1200" dirty="0"/>
                    </a:p>
                  </a:txBody>
                  <a:tcPr/>
                </a:tc>
                <a:tc>
                  <a:txBody>
                    <a:bodyPr/>
                    <a:lstStyle/>
                    <a:p>
                      <a:r>
                        <a:rPr lang="en-US" sz="1200" dirty="0" err="1" smtClean="0"/>
                        <a:t>Btn</a:t>
                      </a:r>
                      <a:r>
                        <a:rPr lang="en-US" sz="1200" dirty="0" smtClean="0"/>
                        <a:t> </a:t>
                      </a:r>
                      <a:r>
                        <a:rPr lang="en-US" sz="1200" dirty="0" err="1" smtClean="0"/>
                        <a:t>Palupi</a:t>
                      </a:r>
                      <a:r>
                        <a:rPr lang="en-US" sz="1200" dirty="0" smtClean="0"/>
                        <a:t> </a:t>
                      </a:r>
                      <a:r>
                        <a:rPr lang="en-US" sz="1200" dirty="0" err="1" smtClean="0"/>
                        <a:t>Permai</a:t>
                      </a:r>
                      <a:r>
                        <a:rPr lang="en-US" sz="1200" dirty="0" smtClean="0"/>
                        <a:t> Blok J No.</a:t>
                      </a:r>
                      <a:r>
                        <a:rPr lang="en-US" sz="1200" baseline="0" dirty="0" smtClean="0"/>
                        <a:t> 5</a:t>
                      </a:r>
                      <a:endParaRPr lang="en-US" sz="1200" dirty="0"/>
                    </a:p>
                  </a:txBody>
                  <a:tcPr/>
                </a:tc>
                <a:tc>
                  <a:txBody>
                    <a:bodyPr/>
                    <a:lstStyle/>
                    <a:p>
                      <a:pPr algn="ctr"/>
                      <a:r>
                        <a:rPr lang="en-US" sz="1200" dirty="0" smtClean="0"/>
                        <a:t>4</a:t>
                      </a:r>
                      <a:endParaRPr lang="en-US" sz="1200" dirty="0"/>
                    </a:p>
                  </a:txBody>
                  <a:tcPr/>
                </a:tc>
                <a:tc>
                  <a:txBody>
                    <a:bodyPr/>
                    <a:lstStyle/>
                    <a:p>
                      <a:pPr algn="ctr"/>
                      <a:r>
                        <a:rPr lang="en-US" sz="1200" dirty="0" smtClean="0"/>
                        <a:t>70</a:t>
                      </a:r>
                      <a:endParaRPr lang="en-US" sz="1200" dirty="0"/>
                    </a:p>
                  </a:txBody>
                  <a:tcPr/>
                </a:tc>
              </a:tr>
              <a:tr h="562839">
                <a:tc>
                  <a:txBody>
                    <a:bodyPr/>
                    <a:lstStyle/>
                    <a:p>
                      <a:pPr algn="ctr"/>
                      <a:r>
                        <a:rPr lang="en-US" sz="1200" dirty="0" smtClean="0"/>
                        <a:t>5</a:t>
                      </a:r>
                      <a:endParaRPr lang="en-US" sz="1200" dirty="0"/>
                    </a:p>
                  </a:txBody>
                  <a:tcPr/>
                </a:tc>
                <a:tc>
                  <a:txBody>
                    <a:bodyPr/>
                    <a:lstStyle/>
                    <a:p>
                      <a:r>
                        <a:rPr lang="en-US" sz="1200" dirty="0" smtClean="0"/>
                        <a:t>TPA </a:t>
                      </a:r>
                      <a:r>
                        <a:rPr lang="en-US" sz="1200" dirty="0" err="1" smtClean="0"/>
                        <a:t>Nurul</a:t>
                      </a:r>
                      <a:r>
                        <a:rPr lang="en-US" sz="1200" dirty="0" smtClean="0"/>
                        <a:t> </a:t>
                      </a:r>
                      <a:r>
                        <a:rPr lang="en-US" sz="1200" dirty="0" err="1" smtClean="0"/>
                        <a:t>Ikhlas</a:t>
                      </a:r>
                      <a:endParaRPr lang="en-US" sz="1200" dirty="0"/>
                    </a:p>
                  </a:txBody>
                  <a:tcPr/>
                </a:tc>
                <a:tc>
                  <a:txBody>
                    <a:bodyPr/>
                    <a:lstStyle/>
                    <a:p>
                      <a:r>
                        <a:rPr lang="en-US" sz="1200" dirty="0" err="1" smtClean="0"/>
                        <a:t>Btn</a:t>
                      </a:r>
                      <a:r>
                        <a:rPr lang="en-US" sz="1200" baseline="0" dirty="0" smtClean="0"/>
                        <a:t> </a:t>
                      </a:r>
                      <a:r>
                        <a:rPr lang="en-US" sz="1200" baseline="0" dirty="0" err="1" smtClean="0"/>
                        <a:t>Palupi</a:t>
                      </a:r>
                      <a:r>
                        <a:rPr lang="en-US" sz="1200" baseline="0" dirty="0" smtClean="0"/>
                        <a:t> </a:t>
                      </a:r>
                      <a:r>
                        <a:rPr lang="en-US" sz="1200" baseline="0" dirty="0" err="1" smtClean="0"/>
                        <a:t>Puskud</a:t>
                      </a:r>
                      <a:r>
                        <a:rPr lang="en-US" sz="1200" baseline="0" dirty="0" smtClean="0"/>
                        <a:t>  Blok F /1</a:t>
                      </a:r>
                      <a:endParaRPr lang="en-US" sz="1200" dirty="0"/>
                    </a:p>
                  </a:txBody>
                  <a:tcPr/>
                </a:tc>
                <a:tc>
                  <a:txBody>
                    <a:bodyPr/>
                    <a:lstStyle/>
                    <a:p>
                      <a:pPr algn="ctr"/>
                      <a:r>
                        <a:rPr lang="en-US" sz="1200" dirty="0" smtClean="0"/>
                        <a:t>1</a:t>
                      </a:r>
                      <a:endParaRPr lang="en-US" sz="1200" dirty="0"/>
                    </a:p>
                  </a:txBody>
                  <a:tcPr/>
                </a:tc>
                <a:tc>
                  <a:txBody>
                    <a:bodyPr/>
                    <a:lstStyle/>
                    <a:p>
                      <a:pPr algn="ctr"/>
                      <a:r>
                        <a:rPr lang="en-US" sz="1200" dirty="0" smtClean="0"/>
                        <a:t>30</a:t>
                      </a:r>
                      <a:endParaRPr lang="en-US" sz="1200" dirty="0"/>
                    </a:p>
                  </a:txBody>
                  <a:tcPr/>
                </a:tc>
              </a:tr>
              <a:tr h="668974">
                <a:tc>
                  <a:txBody>
                    <a:bodyPr/>
                    <a:lstStyle/>
                    <a:p>
                      <a:pPr algn="ctr"/>
                      <a:r>
                        <a:rPr lang="en-US" sz="1200" dirty="0" smtClean="0"/>
                        <a:t>6</a:t>
                      </a:r>
                      <a:endParaRPr lang="en-US" sz="1200" dirty="0"/>
                    </a:p>
                  </a:txBody>
                  <a:tcPr/>
                </a:tc>
                <a:tc>
                  <a:txBody>
                    <a:bodyPr/>
                    <a:lstStyle/>
                    <a:p>
                      <a:r>
                        <a:rPr lang="en-US" sz="1200" dirty="0" err="1" smtClean="0"/>
                        <a:t>Pesantren</a:t>
                      </a:r>
                      <a:r>
                        <a:rPr lang="en-US" sz="1200" dirty="0" smtClean="0"/>
                        <a:t> </a:t>
                      </a:r>
                      <a:r>
                        <a:rPr lang="en-US" sz="1200" dirty="0" err="1" smtClean="0"/>
                        <a:t>Pondok</a:t>
                      </a:r>
                      <a:r>
                        <a:rPr lang="en-US" sz="1200" baseline="0" dirty="0" smtClean="0"/>
                        <a:t> </a:t>
                      </a:r>
                      <a:r>
                        <a:rPr lang="en-US" sz="1200" baseline="0" dirty="0" err="1" smtClean="0"/>
                        <a:t>Mambauts</a:t>
                      </a:r>
                      <a:r>
                        <a:rPr lang="en-US" sz="1200" baseline="0" dirty="0" smtClean="0"/>
                        <a:t> </a:t>
                      </a:r>
                      <a:r>
                        <a:rPr lang="en-US" sz="1200" baseline="0" dirty="0" err="1" smtClean="0"/>
                        <a:t>solichin</a:t>
                      </a:r>
                      <a:r>
                        <a:rPr lang="en-US" sz="1200" baseline="0" dirty="0" smtClean="0"/>
                        <a:t> </a:t>
                      </a:r>
                      <a:r>
                        <a:rPr lang="en-US" sz="1200" baseline="0" dirty="0" err="1" smtClean="0"/>
                        <a:t>Alcharomah</a:t>
                      </a:r>
                      <a:endParaRPr lang="en-US" sz="1200" dirty="0"/>
                    </a:p>
                  </a:txBody>
                  <a:tcPr/>
                </a:tc>
                <a:tc>
                  <a:txBody>
                    <a:bodyPr/>
                    <a:lstStyle/>
                    <a:p>
                      <a:r>
                        <a:rPr lang="en-US" sz="1200" dirty="0" err="1" smtClean="0"/>
                        <a:t>Btn</a:t>
                      </a:r>
                      <a:r>
                        <a:rPr lang="en-US" sz="1200" dirty="0" smtClean="0"/>
                        <a:t> </a:t>
                      </a:r>
                      <a:r>
                        <a:rPr lang="en-US" sz="1200" dirty="0" err="1" smtClean="0"/>
                        <a:t>Griya</a:t>
                      </a:r>
                      <a:r>
                        <a:rPr lang="en-US" sz="1200" baseline="0" dirty="0" smtClean="0"/>
                        <a:t> </a:t>
                      </a:r>
                      <a:r>
                        <a:rPr lang="en-US" sz="1200" baseline="0" dirty="0" err="1" smtClean="0"/>
                        <a:t>Palupi</a:t>
                      </a:r>
                      <a:r>
                        <a:rPr lang="en-US" sz="1200" baseline="0" dirty="0" smtClean="0"/>
                        <a:t> </a:t>
                      </a:r>
                      <a:endParaRPr lang="en-US" sz="1200" dirty="0"/>
                    </a:p>
                  </a:txBody>
                  <a:tcPr/>
                </a:tc>
                <a:tc>
                  <a:txBody>
                    <a:bodyPr/>
                    <a:lstStyle/>
                    <a:p>
                      <a:pPr algn="ctr"/>
                      <a:r>
                        <a:rPr lang="en-US" sz="1200" dirty="0" smtClean="0"/>
                        <a:t>2</a:t>
                      </a:r>
                      <a:endParaRPr lang="en-US" sz="1200" dirty="0"/>
                    </a:p>
                  </a:txBody>
                  <a:tcPr/>
                </a:tc>
                <a:tc>
                  <a:txBody>
                    <a:bodyPr/>
                    <a:lstStyle/>
                    <a:p>
                      <a:pPr algn="ctr"/>
                      <a:r>
                        <a:rPr lang="en-US" sz="1200" dirty="0" smtClean="0"/>
                        <a:t>24</a:t>
                      </a:r>
                      <a:endParaRPr lang="en-US" sz="1200" dirty="0"/>
                    </a:p>
                  </a:txBody>
                  <a:tcPr/>
                </a:tc>
              </a:tr>
            </a:tbl>
          </a:graphicData>
        </a:graphic>
      </p:graphicFrame>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066800" y="685800"/>
            <a:ext cx="5562600" cy="375397"/>
          </a:xfrm>
          <a:prstGeom prst="rect">
            <a:avLst/>
          </a:prstGeom>
          <a:noFill/>
        </p:spPr>
        <p:txBody>
          <a:bodyPr wrap="square" lIns="97447" tIns="48723" rIns="97447" bIns="48723" rtlCol="0">
            <a:spAutoFit/>
          </a:bodyPr>
          <a:lstStyle/>
          <a:p>
            <a:pPr algn="ctr"/>
            <a:r>
              <a:rPr lang="en-US" sz="1800" b="1" dirty="0">
                <a:latin typeface="Cambria" pitchFamily="18" charset="0"/>
              </a:rPr>
              <a:t>Tingkat </a:t>
            </a:r>
            <a:r>
              <a:rPr lang="en-US" sz="1800" b="1" dirty="0" err="1">
                <a:latin typeface="Cambria" pitchFamily="18" charset="0"/>
              </a:rPr>
              <a:t>Pendidikan</a:t>
            </a:r>
            <a:r>
              <a:rPr lang="en-US" sz="1800" b="1" dirty="0">
                <a:latin typeface="Cambria" pitchFamily="18" charset="0"/>
              </a:rPr>
              <a:t> </a:t>
            </a:r>
            <a:r>
              <a:rPr lang="en-US" sz="1800" b="1" dirty="0" err="1">
                <a:latin typeface="Cambria" pitchFamily="18" charset="0"/>
              </a:rPr>
              <a:t>Masyarakat</a:t>
            </a:r>
            <a:r>
              <a:rPr lang="en-US" sz="1800" b="1" dirty="0">
                <a:latin typeface="Cambria" pitchFamily="18" charset="0"/>
              </a:rPr>
              <a:t> </a:t>
            </a:r>
            <a:r>
              <a:rPr lang="en-US" sz="1800" b="1" dirty="0" err="1">
                <a:latin typeface="Cambria" pitchFamily="18" charset="0"/>
              </a:rPr>
              <a:t>Palupi</a:t>
            </a:r>
            <a:endParaRPr lang="en-US" sz="1800" b="1" dirty="0">
              <a:latin typeface="Cambria" pitchFamily="18" charset="0"/>
            </a:endParaRPr>
          </a:p>
        </p:txBody>
      </p:sp>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37</a:t>
            </a:fld>
            <a:endParaRPr lang="en-US" sz="2200" b="1" dirty="0">
              <a:solidFill>
                <a:schemeClr val="bg1"/>
              </a:solidFill>
              <a:latin typeface="Papyrus" pitchFamily="66" charset="0"/>
              <a:ea typeface="BatangChe" pitchFamily="49" charset="-127"/>
            </a:endParaRPr>
          </a:p>
        </p:txBody>
      </p:sp>
      <p:sp>
        <p:nvSpPr>
          <p:cNvPr id="11" name="Footer Placeholder 2"/>
          <p:cNvSpPr txBox="1">
            <a:spLocks/>
          </p:cNvSpPr>
          <p:nvPr/>
        </p:nvSpPr>
        <p:spPr>
          <a:xfrm rot="16200000">
            <a:off x="5702952"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2"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538641452"/>
              </p:ext>
            </p:extLst>
          </p:nvPr>
        </p:nvGraphicFramePr>
        <p:xfrm>
          <a:off x="1143000" y="1371600"/>
          <a:ext cx="5376700" cy="5486400"/>
        </p:xfrm>
        <a:graphic>
          <a:graphicData uri="http://schemas.openxmlformats.org/drawingml/2006/table">
            <a:tbl>
              <a:tblPr firstRow="1" bandRow="1">
                <a:tableStyleId>{93296810-A885-4BE3-A3E7-6D5BEEA58F35}</a:tableStyleId>
              </a:tblPr>
              <a:tblGrid>
                <a:gridCol w="527249"/>
                <a:gridCol w="2217732"/>
                <a:gridCol w="1282574"/>
                <a:gridCol w="1349145"/>
              </a:tblGrid>
              <a:tr h="457200">
                <a:tc>
                  <a:txBody>
                    <a:bodyPr/>
                    <a:lstStyle/>
                    <a:p>
                      <a:pPr marL="0" marR="50165" algn="ctr">
                        <a:lnSpc>
                          <a:spcPct val="150000"/>
                        </a:lnSpc>
                        <a:spcBef>
                          <a:spcPts val="0"/>
                        </a:spcBef>
                        <a:spcAft>
                          <a:spcPts val="0"/>
                        </a:spcAft>
                      </a:pPr>
                      <a:r>
                        <a:rPr lang="en-US" sz="1400" dirty="0">
                          <a:latin typeface="Cambria" pitchFamily="18" charset="0"/>
                        </a:rPr>
                        <a:t>No</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Data Pendidikan </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gridSpan="2">
                  <a:txBody>
                    <a:bodyPr/>
                    <a:lstStyle/>
                    <a:p>
                      <a:pPr marL="0" marR="50165" algn="ctr">
                        <a:lnSpc>
                          <a:spcPct val="150000"/>
                        </a:lnSpc>
                        <a:spcBef>
                          <a:spcPts val="0"/>
                        </a:spcBef>
                        <a:spcAft>
                          <a:spcPts val="0"/>
                        </a:spcAft>
                      </a:pPr>
                      <a:r>
                        <a:rPr lang="en-US" sz="1400" dirty="0" err="1" smtClean="0">
                          <a:latin typeface="Cambria" pitchFamily="18" charset="0"/>
                        </a:rPr>
                        <a:t>Jumlah</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hMerge="1">
                  <a:txBody>
                    <a:bodyPr/>
                    <a:lstStyle/>
                    <a:p>
                      <a:endParaRPr lang="en-US"/>
                    </a:p>
                  </a:txBody>
                  <a:tcPr/>
                </a:tc>
              </a:tr>
              <a:tr h="457200">
                <a:tc>
                  <a:txBody>
                    <a:bodyPr/>
                    <a:lstStyle/>
                    <a:p>
                      <a:pPr marL="0" marR="50165" algn="ctr">
                        <a:lnSpc>
                          <a:spcPct val="150000"/>
                        </a:lnSpc>
                        <a:spcBef>
                          <a:spcPts val="0"/>
                        </a:spcBef>
                        <a:spcAft>
                          <a:spcPts val="0"/>
                        </a:spcAft>
                      </a:pPr>
                      <a:r>
                        <a:rPr lang="en-US" sz="1400">
                          <a:latin typeface="Cambria" pitchFamily="18" charset="0"/>
                        </a:rPr>
                        <a:t>1</a:t>
                      </a:r>
                      <a:endParaRPr lang="en-US" sz="140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a:latin typeface="Cambria" pitchFamily="18" charset="0"/>
                        </a:rPr>
                        <a:t>Belum Sekolah</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ea typeface="Times New Roman"/>
                          <a:cs typeface="Times New Roman"/>
                        </a:rPr>
                        <a:t>1.442</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err="1" smtClean="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dirty="0">
                          <a:latin typeface="Cambria" pitchFamily="18" charset="0"/>
                        </a:rPr>
                        <a:t>2</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err="1" smtClean="0">
                          <a:latin typeface="Cambria" pitchFamily="18" charset="0"/>
                        </a:rPr>
                        <a:t>Tidak</a:t>
                      </a:r>
                      <a:r>
                        <a:rPr lang="en-US" sz="1400" dirty="0" smtClean="0">
                          <a:latin typeface="Cambria" pitchFamily="18" charset="0"/>
                        </a:rPr>
                        <a:t> </a:t>
                      </a:r>
                      <a:r>
                        <a:rPr lang="en-US" sz="1400" dirty="0" err="1" smtClean="0">
                          <a:latin typeface="Cambria" pitchFamily="18" charset="0"/>
                        </a:rPr>
                        <a:t>Tamat</a:t>
                      </a:r>
                      <a:r>
                        <a:rPr lang="en-US" sz="1400" dirty="0" smtClean="0">
                          <a:latin typeface="Cambria" pitchFamily="18" charset="0"/>
                        </a:rPr>
                        <a:t> SD</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rPr>
                        <a:t>1.190</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dirty="0">
                          <a:latin typeface="Cambria" pitchFamily="18" charset="0"/>
                        </a:rPr>
                        <a:t>3</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err="1" smtClean="0">
                          <a:latin typeface="Cambria" pitchFamily="18" charset="0"/>
                          <a:ea typeface="Times New Roman"/>
                          <a:cs typeface="Times New Roman"/>
                        </a:rPr>
                        <a:t>Tamat</a:t>
                      </a:r>
                      <a:r>
                        <a:rPr lang="en-US" sz="1400" baseline="0" dirty="0" smtClean="0">
                          <a:latin typeface="Cambria" pitchFamily="18" charset="0"/>
                          <a:ea typeface="Times New Roman"/>
                          <a:cs typeface="Times New Roman"/>
                        </a:rPr>
                        <a:t> SD</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rPr>
                        <a:t>703</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err="1">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a:latin typeface="Cambria" pitchFamily="18" charset="0"/>
                        </a:rPr>
                        <a:t>4</a:t>
                      </a:r>
                      <a:endParaRPr lang="en-US" sz="140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SLTP</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ea typeface="Times New Roman"/>
                          <a:cs typeface="Times New Roman"/>
                        </a:rPr>
                        <a:t>1.074</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err="1">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dirty="0">
                          <a:latin typeface="Cambria" pitchFamily="18" charset="0"/>
                        </a:rPr>
                        <a:t>5.</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SLTA</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ea typeface="Times New Roman"/>
                          <a:cs typeface="Times New Roman"/>
                        </a:rPr>
                        <a:t>3.483</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a:latin typeface="Cambria" pitchFamily="18" charset="0"/>
                        </a:rPr>
                        <a:t>6</a:t>
                      </a:r>
                      <a:endParaRPr lang="en-US" sz="140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DIPLOMA II</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ea typeface="Times New Roman"/>
                          <a:cs typeface="Times New Roman"/>
                        </a:rPr>
                        <a:t>80</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dirty="0">
                          <a:latin typeface="Cambria" pitchFamily="18" charset="0"/>
                        </a:rPr>
                        <a:t>7</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DIPLOMA III</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rPr>
                        <a:t>248</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a:latin typeface="Cambria" pitchFamily="18" charset="0"/>
                        </a:rPr>
                        <a:t>8</a:t>
                      </a:r>
                      <a:endParaRPr lang="en-US" sz="140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STRATA</a:t>
                      </a:r>
                      <a:r>
                        <a:rPr lang="en-US" sz="1400" baseline="0" dirty="0" smtClean="0">
                          <a:latin typeface="Cambria" pitchFamily="18" charset="0"/>
                        </a:rPr>
                        <a:t> </a:t>
                      </a:r>
                      <a:r>
                        <a:rPr lang="en-US" sz="1400" dirty="0" smtClean="0">
                          <a:latin typeface="Cambria" pitchFamily="18" charset="0"/>
                        </a:rPr>
                        <a:t>I</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rPr>
                        <a:t>1.423</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a:latin typeface="Cambria" pitchFamily="18" charset="0"/>
                        </a:rPr>
                        <a:t>9</a:t>
                      </a:r>
                      <a:endParaRPr lang="en-US" sz="140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STRATA II</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 </a:t>
                      </a:r>
                      <a:r>
                        <a:rPr lang="en-US" sz="1400" dirty="0" smtClean="0">
                          <a:latin typeface="Cambria" pitchFamily="18" charset="0"/>
                        </a:rPr>
                        <a:t>236</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a:txBody>
                    <a:bodyPr/>
                    <a:lstStyle/>
                    <a:p>
                      <a:pPr marL="0" marR="50165" algn="ctr">
                        <a:lnSpc>
                          <a:spcPct val="150000"/>
                        </a:lnSpc>
                        <a:spcBef>
                          <a:spcPts val="0"/>
                        </a:spcBef>
                        <a:spcAft>
                          <a:spcPts val="0"/>
                        </a:spcAft>
                      </a:pPr>
                      <a:r>
                        <a:rPr lang="en-US" sz="1400" dirty="0">
                          <a:latin typeface="Cambria" pitchFamily="18" charset="0"/>
                        </a:rPr>
                        <a:t>10</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smtClean="0">
                          <a:latin typeface="Cambria" pitchFamily="18" charset="0"/>
                        </a:rPr>
                        <a:t>STRATA III</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smtClean="0">
                          <a:latin typeface="Cambria" pitchFamily="18" charset="0"/>
                          <a:ea typeface="Times New Roman"/>
                          <a:cs typeface="Times New Roman"/>
                        </a:rPr>
                        <a:t>11</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dirty="0">
                          <a:latin typeface="Cambria" pitchFamily="18" charset="0"/>
                        </a:rPr>
                        <a:t>Orang</a:t>
                      </a:r>
                      <a:endParaRPr lang="en-US" sz="1400"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r h="457200">
                <a:tc gridSpan="2">
                  <a:txBody>
                    <a:bodyPr/>
                    <a:lstStyle/>
                    <a:p>
                      <a:pPr marL="0" marR="50165" algn="ctr">
                        <a:lnSpc>
                          <a:spcPct val="150000"/>
                        </a:lnSpc>
                        <a:spcBef>
                          <a:spcPts val="0"/>
                        </a:spcBef>
                        <a:spcAft>
                          <a:spcPts val="0"/>
                        </a:spcAft>
                      </a:pPr>
                      <a:r>
                        <a:rPr lang="en-US" sz="1400" b="1" dirty="0">
                          <a:latin typeface="Cambria" pitchFamily="18" charset="0"/>
                        </a:rPr>
                        <a:t>T O T A L </a:t>
                      </a:r>
                      <a:endParaRPr lang="en-US" sz="1400" b="1" dirty="0">
                        <a:latin typeface="Cambria" pitchFamily="18" charset="0"/>
                        <a:ea typeface="Times New Roman"/>
                        <a:cs typeface="Times New Roman"/>
                      </a:endParaRPr>
                    </a:p>
                  </a:txBody>
                  <a:tcPr marL="72867" marR="72867" marT="0" marB="0" anchor="ctr">
                    <a:cell3D prstMaterial="dkEdge">
                      <a:bevel h="50800" prst="divot"/>
                      <a:lightRig rig="flood" dir="t"/>
                    </a:cell3D>
                  </a:tcPr>
                </a:tc>
                <a:tc hMerge="1">
                  <a:txBody>
                    <a:bodyPr/>
                    <a:lstStyle/>
                    <a:p>
                      <a:endParaRPr lang="en-US"/>
                    </a:p>
                  </a:txBody>
                  <a:tcPr/>
                </a:tc>
                <a:tc>
                  <a:txBody>
                    <a:bodyPr/>
                    <a:lstStyle/>
                    <a:p>
                      <a:pPr marL="0" marR="50165" algn="ctr">
                        <a:lnSpc>
                          <a:spcPct val="150000"/>
                        </a:lnSpc>
                        <a:spcBef>
                          <a:spcPts val="0"/>
                        </a:spcBef>
                        <a:spcAft>
                          <a:spcPts val="0"/>
                        </a:spcAft>
                      </a:pPr>
                      <a:r>
                        <a:rPr lang="en-US" sz="1400" b="1" dirty="0" smtClean="0">
                          <a:latin typeface="Cambria" pitchFamily="18" charset="0"/>
                          <a:ea typeface="Times New Roman"/>
                          <a:cs typeface="Times New Roman"/>
                        </a:rPr>
                        <a:t>9.890</a:t>
                      </a:r>
                      <a:endParaRPr lang="en-US" sz="1400" b="1" dirty="0">
                        <a:latin typeface="Cambria" pitchFamily="18" charset="0"/>
                        <a:ea typeface="Times New Roman"/>
                        <a:cs typeface="Times New Roman"/>
                      </a:endParaRPr>
                    </a:p>
                  </a:txBody>
                  <a:tcPr marL="72867" marR="72867"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400" b="1" dirty="0">
                          <a:latin typeface="Cambria" pitchFamily="18" charset="0"/>
                        </a:rPr>
                        <a:t>Orang</a:t>
                      </a:r>
                      <a:endParaRPr lang="en-US" sz="1400" b="1" dirty="0">
                        <a:latin typeface="Cambria" pitchFamily="18" charset="0"/>
                        <a:ea typeface="Times New Roman"/>
                        <a:cs typeface="Times New Roman"/>
                      </a:endParaRPr>
                    </a:p>
                  </a:txBody>
                  <a:tcPr marL="72867" marR="72867" marT="0" marB="0" anchor="ctr">
                    <a:cell3D prstMaterial="dkEdge">
                      <a:bevel h="50800" prst="divot"/>
                      <a:lightRig rig="flood" dir="t"/>
                    </a:cell3D>
                  </a:tcPr>
                </a:tc>
              </a:tr>
            </a:tbl>
          </a:graphicData>
        </a:graphic>
      </p:graphicFrame>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38</a:t>
            </a:fld>
            <a:endParaRPr lang="en-US" sz="2200" b="1" dirty="0">
              <a:solidFill>
                <a:schemeClr val="bg1"/>
              </a:solidFill>
              <a:latin typeface="Papyrus" pitchFamily="66" charset="0"/>
              <a:ea typeface="BatangChe" pitchFamily="49" charset="-127"/>
            </a:endParaRPr>
          </a:p>
        </p:txBody>
      </p:sp>
      <p:sp>
        <p:nvSpPr>
          <p:cNvPr id="13" name="Footer Placeholder 2"/>
          <p:cNvSpPr txBox="1">
            <a:spLocks/>
          </p:cNvSpPr>
          <p:nvPr/>
        </p:nvSpPr>
        <p:spPr>
          <a:xfrm rot="16200000">
            <a:off x="5702952" y="76841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4"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pic>
        <p:nvPicPr>
          <p:cNvPr id="2" name="Picture 1"/>
          <p:cNvPicPr>
            <a:picLocks noChangeAspect="1"/>
          </p:cNvPicPr>
          <p:nvPr/>
        </p:nvPicPr>
        <p:blipFill>
          <a:blip r:embed="rId3"/>
          <a:stretch>
            <a:fillRect/>
          </a:stretch>
        </p:blipFill>
        <p:spPr>
          <a:xfrm>
            <a:off x="838200" y="609600"/>
            <a:ext cx="5803895" cy="9608129"/>
          </a:xfrm>
          <a:prstGeom prst="rect">
            <a:avLst/>
          </a:prstGeom>
        </p:spPr>
      </p:pic>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4419600"/>
            <a:ext cx="5638800" cy="257513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39</a:t>
            </a:fld>
            <a:endParaRPr lang="en-US" sz="2200" dirty="0">
              <a:solidFill>
                <a:prstClr val="white"/>
              </a:solidFill>
              <a:latin typeface="Papyrus" pitchFamily="66" charset="0"/>
              <a:ea typeface="BatangChe" pitchFamily="49" charset="-127"/>
            </a:endParaRPr>
          </a:p>
        </p:txBody>
      </p:sp>
      <p:sp>
        <p:nvSpPr>
          <p:cNvPr id="12"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pic>
        <p:nvPicPr>
          <p:cNvPr id="15" name="Picture 14"/>
          <p:cNvPicPr/>
          <p:nvPr/>
        </p:nvPicPr>
        <p:blipFill>
          <a:blip r:embed="rId4" cstate="print"/>
          <a:srcRect/>
          <a:stretch>
            <a:fillRect/>
          </a:stretch>
        </p:blipFill>
        <p:spPr bwMode="auto">
          <a:xfrm>
            <a:off x="990600" y="762000"/>
            <a:ext cx="5638800" cy="3200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6" name="Picture 15"/>
          <p:cNvPicPr/>
          <p:nvPr/>
        </p:nvPicPr>
        <p:blipFill>
          <a:blip r:embed="rId5" cstate="print"/>
          <a:srcRect/>
          <a:stretch>
            <a:fillRect/>
          </a:stretch>
        </p:blipFill>
        <p:spPr bwMode="auto">
          <a:xfrm>
            <a:off x="990600" y="7315200"/>
            <a:ext cx="5638800" cy="3048000"/>
          </a:xfrm>
          <a:prstGeom prst="rect">
            <a:avLst/>
          </a:prstGeom>
          <a:noFill/>
          <a:ln w="9525">
            <a:noFill/>
            <a:miter lim="800000"/>
            <a:headEnd/>
            <a:tailEnd/>
          </a:ln>
        </p:spPr>
      </p:pic>
      <p:sp>
        <p:nvSpPr>
          <p:cNvPr id="13" name="Date Placeholder 1"/>
          <p:cNvSpPr txBox="1">
            <a:spLocks/>
          </p:cNvSpPr>
          <p:nvPr/>
        </p:nvSpPr>
        <p:spPr>
          <a:xfrm rot="16200000">
            <a:off x="6531174" y="6912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r>
              <a:rPr lang="en-US" sz="1500" b="1" dirty="0" smtClean="0">
                <a:solidFill>
                  <a:schemeClr val="accent1">
                    <a:lumMod val="75000"/>
                  </a:schemeClr>
                </a:solidFill>
                <a:latin typeface="Papyrus" pitchFamily="66" charset="0"/>
              </a:rPr>
              <a:t>c</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722754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DFBCBCA-75C9-4BD8-8C27-33BD4C35F67E}" type="slidenum">
              <a:rPr lang="en-US" smtClean="0"/>
              <a:pPr/>
              <a:t>4</a:t>
            </a:fld>
            <a:endParaRPr lang="en-US"/>
          </a:p>
        </p:txBody>
      </p:sp>
      <p:sp>
        <p:nvSpPr>
          <p:cNvPr id="7" name="TextBox 6"/>
          <p:cNvSpPr txBox="1"/>
          <p:nvPr/>
        </p:nvSpPr>
        <p:spPr>
          <a:xfrm>
            <a:off x="990600" y="685800"/>
            <a:ext cx="5867400" cy="11864786"/>
          </a:xfrm>
          <a:prstGeom prst="rect">
            <a:avLst/>
          </a:prstGeom>
          <a:noFill/>
        </p:spPr>
        <p:txBody>
          <a:bodyPr wrap="square" rtlCol="0">
            <a:spAutoFit/>
          </a:bodyPr>
          <a:lstStyle/>
          <a:p>
            <a:pPr algn="ctr"/>
            <a:r>
              <a:rPr lang="id-ID" sz="1800" dirty="0">
                <a:latin typeface="Times New Roman" pitchFamily="18" charset="0"/>
                <a:cs typeface="Times New Roman" pitchFamily="18" charset="0"/>
              </a:rPr>
              <a:t>Daftar </a:t>
            </a:r>
            <a:r>
              <a:rPr lang="id-ID" sz="1800" dirty="0" smtClean="0">
                <a:latin typeface="Times New Roman" pitchFamily="18" charset="0"/>
                <a:cs typeface="Times New Roman" pitchFamily="18" charset="0"/>
              </a:rPr>
              <a:t>Isi</a:t>
            </a:r>
          </a:p>
          <a:p>
            <a:pPr algn="ctr"/>
            <a:endParaRPr lang="id-ID" sz="1800" dirty="0" smtClean="0">
              <a:latin typeface="Times New Roman" pitchFamily="18" charset="0"/>
              <a:cs typeface="Times New Roman" pitchFamily="18" charset="0"/>
            </a:endParaRPr>
          </a:p>
          <a:p>
            <a:pPr algn="just">
              <a:lnSpc>
                <a:spcPct val="150000"/>
              </a:lnSpc>
            </a:pPr>
            <a:r>
              <a:rPr lang="id-ID" sz="1800" dirty="0" smtClean="0">
                <a:latin typeface="Times New Roman" pitchFamily="18" charset="0"/>
                <a:cs typeface="Times New Roman" pitchFamily="18" charset="0"/>
              </a:rPr>
              <a:t>Kata Pengantar .........................................................................</a:t>
            </a:r>
            <a:endParaRPr lang="id-ID" sz="1800" dirty="0">
              <a:latin typeface="Times New Roman" pitchFamily="18" charset="0"/>
              <a:cs typeface="Times New Roman" pitchFamily="18" charset="0"/>
            </a:endParaRPr>
          </a:p>
          <a:p>
            <a:pPr algn="just">
              <a:lnSpc>
                <a:spcPct val="150000"/>
              </a:lnSpc>
            </a:pPr>
            <a:r>
              <a:rPr lang="id-ID" sz="1800" dirty="0">
                <a:latin typeface="Times New Roman" pitchFamily="18" charset="0"/>
                <a:cs typeface="Times New Roman" pitchFamily="18" charset="0"/>
              </a:rPr>
              <a:t>Peta Kelurahan </a:t>
            </a:r>
            <a:r>
              <a:rPr lang="id-ID" sz="1800" dirty="0" smtClean="0">
                <a:latin typeface="Times New Roman" pitchFamily="18" charset="0"/>
                <a:cs typeface="Times New Roman" pitchFamily="18" charset="0"/>
              </a:rPr>
              <a:t>Palupi ..............................................................</a:t>
            </a:r>
            <a:endParaRPr lang="id-ID" sz="1800" dirty="0">
              <a:latin typeface="Times New Roman" pitchFamily="18" charset="0"/>
              <a:cs typeface="Times New Roman" pitchFamily="18" charset="0"/>
            </a:endParaRPr>
          </a:p>
          <a:p>
            <a:pPr algn="just">
              <a:lnSpc>
                <a:spcPct val="150000"/>
              </a:lnSpc>
            </a:pPr>
            <a:r>
              <a:rPr lang="id-ID" sz="1800" dirty="0">
                <a:latin typeface="Times New Roman" pitchFamily="18" charset="0"/>
                <a:cs typeface="Times New Roman" pitchFamily="18" charset="0"/>
              </a:rPr>
              <a:t>Daftar </a:t>
            </a:r>
            <a:r>
              <a:rPr lang="id-ID" sz="1800" dirty="0" smtClean="0">
                <a:latin typeface="Times New Roman" pitchFamily="18" charset="0"/>
                <a:cs typeface="Times New Roman" pitchFamily="18" charset="0"/>
              </a:rPr>
              <a:t>isi ...................................................................................</a:t>
            </a:r>
            <a:endParaRPr lang="id-ID" sz="1800" dirty="0">
              <a:latin typeface="Times New Roman" pitchFamily="18" charset="0"/>
              <a:cs typeface="Times New Roman" pitchFamily="18" charset="0"/>
            </a:endParaRPr>
          </a:p>
          <a:p>
            <a:pPr algn="just">
              <a:lnSpc>
                <a:spcPct val="150000"/>
              </a:lnSpc>
            </a:pPr>
            <a:r>
              <a:rPr lang="id-ID" sz="1800" dirty="0">
                <a:latin typeface="Times New Roman" pitchFamily="18" charset="0"/>
                <a:cs typeface="Times New Roman" pitchFamily="18" charset="0"/>
              </a:rPr>
              <a:t>Sejarah Singkat Kelurahan </a:t>
            </a:r>
            <a:r>
              <a:rPr lang="id-ID" sz="1800" dirty="0" smtClean="0">
                <a:latin typeface="Times New Roman" pitchFamily="18" charset="0"/>
                <a:cs typeface="Times New Roman" pitchFamily="18" charset="0"/>
              </a:rPr>
              <a:t>Palupi ............................................</a:t>
            </a:r>
            <a:endParaRPr lang="id-ID" sz="1800" dirty="0">
              <a:latin typeface="Times New Roman" pitchFamily="18" charset="0"/>
              <a:cs typeface="Times New Roman" pitchFamily="18" charset="0"/>
            </a:endParaRPr>
          </a:p>
          <a:p>
            <a:pPr algn="just">
              <a:lnSpc>
                <a:spcPct val="150000"/>
              </a:lnSpc>
            </a:pPr>
            <a:r>
              <a:rPr lang="id-ID" sz="1800" dirty="0">
                <a:latin typeface="Times New Roman" pitchFamily="18" charset="0"/>
                <a:cs typeface="Times New Roman" pitchFamily="18" charset="0"/>
              </a:rPr>
              <a:t>Daftar Nama </a:t>
            </a:r>
            <a:r>
              <a:rPr lang="id-ID" sz="1800" dirty="0" smtClean="0">
                <a:latin typeface="Times New Roman" pitchFamily="18" charset="0"/>
                <a:cs typeface="Times New Roman" pitchFamily="18" charset="0"/>
              </a:rPr>
              <a:t>Kepala Kantor .....................................................</a:t>
            </a:r>
            <a:endParaRPr lang="id-ID" sz="1800" dirty="0">
              <a:latin typeface="Times New Roman" pitchFamily="18" charset="0"/>
              <a:cs typeface="Times New Roman" pitchFamily="18" charset="0"/>
            </a:endParaRPr>
          </a:p>
          <a:p>
            <a:pPr algn="just">
              <a:lnSpc>
                <a:spcPct val="150000"/>
              </a:lnSpc>
            </a:pPr>
            <a:r>
              <a:rPr lang="id-ID" sz="1800" dirty="0">
                <a:latin typeface="Times New Roman" pitchFamily="18" charset="0"/>
                <a:cs typeface="Times New Roman" pitchFamily="18" charset="0"/>
              </a:rPr>
              <a:t>Kelompok </a:t>
            </a:r>
            <a:r>
              <a:rPr lang="id-ID" sz="1800" dirty="0" smtClean="0">
                <a:latin typeface="Times New Roman" pitchFamily="18" charset="0"/>
                <a:cs typeface="Times New Roman" pitchFamily="18" charset="0"/>
              </a:rPr>
              <a:t>Data</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 Data </a:t>
            </a:r>
            <a:r>
              <a:rPr lang="id-ID" sz="1800" dirty="0">
                <a:latin typeface="Times New Roman" pitchFamily="18" charset="0"/>
                <a:cs typeface="Times New Roman" pitchFamily="18" charset="0"/>
              </a:rPr>
              <a:t>Geografis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2. Data </a:t>
            </a:r>
            <a:r>
              <a:rPr lang="id-ID" sz="1800" dirty="0">
                <a:latin typeface="Times New Roman" pitchFamily="18" charset="0"/>
                <a:cs typeface="Times New Roman" pitchFamily="18" charset="0"/>
              </a:rPr>
              <a:t>Pemerintahan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3. Data </a:t>
            </a:r>
            <a:r>
              <a:rPr lang="id-ID" sz="1800" dirty="0">
                <a:latin typeface="Times New Roman" pitchFamily="18" charset="0"/>
                <a:cs typeface="Times New Roman" pitchFamily="18" charset="0"/>
              </a:rPr>
              <a:t>Demografi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4. Data </a:t>
            </a:r>
            <a:r>
              <a:rPr lang="id-ID" sz="1800" dirty="0">
                <a:latin typeface="Times New Roman" pitchFamily="18" charset="0"/>
                <a:cs typeface="Times New Roman" pitchFamily="18" charset="0"/>
              </a:rPr>
              <a:t>Kesehatan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5. Data </a:t>
            </a:r>
            <a:r>
              <a:rPr lang="id-ID" sz="1800" dirty="0">
                <a:latin typeface="Times New Roman" pitchFamily="18" charset="0"/>
                <a:cs typeface="Times New Roman" pitchFamily="18" charset="0"/>
              </a:rPr>
              <a:t>Pendidikan dan Budaya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6. Data </a:t>
            </a:r>
            <a:r>
              <a:rPr lang="id-ID" sz="1800" dirty="0">
                <a:latin typeface="Times New Roman" pitchFamily="18" charset="0"/>
                <a:cs typeface="Times New Roman" pitchFamily="18" charset="0"/>
              </a:rPr>
              <a:t>Kesejahteraan Sosial </a:t>
            </a:r>
            <a:r>
              <a:rPr lang="id-ID" sz="1800" dirty="0" smtClean="0">
                <a:latin typeface="Times New Roman" pitchFamily="18" charset="0"/>
                <a:cs typeface="Times New Roman" pitchFamily="18" charset="0"/>
              </a:rPr>
              <a:t>....................................................</a:t>
            </a:r>
          </a:p>
          <a:p>
            <a:pPr lvl="0" algn="just">
              <a:lnSpc>
                <a:spcPct val="150000"/>
              </a:lnSpc>
            </a:pPr>
            <a:r>
              <a:rPr lang="id-ID" sz="1800" dirty="0" smtClean="0">
                <a:latin typeface="Times New Roman" pitchFamily="18" charset="0"/>
                <a:cs typeface="Times New Roman" pitchFamily="18" charset="0"/>
              </a:rPr>
              <a:t>7. Data </a:t>
            </a:r>
            <a:r>
              <a:rPr lang="id-ID" sz="1800" dirty="0">
                <a:latin typeface="Times New Roman" pitchFamily="18" charset="0"/>
                <a:cs typeface="Times New Roman" pitchFamily="18" charset="0"/>
              </a:rPr>
              <a:t>Agama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8. Data </a:t>
            </a:r>
            <a:r>
              <a:rPr lang="id-ID" sz="1800" dirty="0">
                <a:latin typeface="Times New Roman" pitchFamily="18" charset="0"/>
                <a:cs typeface="Times New Roman" pitchFamily="18" charset="0"/>
              </a:rPr>
              <a:t>Pertanian,Peternakan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9. Data </a:t>
            </a:r>
            <a:r>
              <a:rPr lang="id-ID" sz="1800" dirty="0">
                <a:latin typeface="Times New Roman" pitchFamily="18" charset="0"/>
                <a:cs typeface="Times New Roman" pitchFamily="18" charset="0"/>
              </a:rPr>
              <a:t>Pertambangan dan Energi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10. Data </a:t>
            </a:r>
            <a:r>
              <a:rPr lang="id-ID" sz="1800" dirty="0">
                <a:latin typeface="Times New Roman" pitchFamily="18" charset="0"/>
                <a:cs typeface="Times New Roman" pitchFamily="18" charset="0"/>
              </a:rPr>
              <a:t>Lingkungan Hidup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11. Data </a:t>
            </a:r>
            <a:r>
              <a:rPr lang="id-ID" sz="1800" dirty="0">
                <a:latin typeface="Times New Roman" pitchFamily="18" charset="0"/>
                <a:cs typeface="Times New Roman" pitchFamily="18" charset="0"/>
              </a:rPr>
              <a:t>Perumahan dan Pemukiman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12. Data </a:t>
            </a:r>
            <a:r>
              <a:rPr lang="id-ID" sz="1800" dirty="0">
                <a:latin typeface="Times New Roman" pitchFamily="18" charset="0"/>
                <a:cs typeface="Times New Roman" pitchFamily="18" charset="0"/>
              </a:rPr>
              <a:t>Pekerjaan Umum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13. Data </a:t>
            </a:r>
            <a:r>
              <a:rPr lang="id-ID" sz="1800" dirty="0">
                <a:latin typeface="Times New Roman" pitchFamily="18" charset="0"/>
                <a:cs typeface="Times New Roman" pitchFamily="18" charset="0"/>
              </a:rPr>
              <a:t>Pariwisata,Pos,Telekomunikasi,dan Informatika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14. Data </a:t>
            </a:r>
            <a:r>
              <a:rPr lang="id-ID" sz="1800" dirty="0">
                <a:latin typeface="Times New Roman" pitchFamily="18" charset="0"/>
                <a:cs typeface="Times New Roman" pitchFamily="18" charset="0"/>
              </a:rPr>
              <a:t>Perhubungan,Transportasi dan Meterologi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15. Data </a:t>
            </a:r>
            <a:r>
              <a:rPr lang="id-ID" sz="1800" dirty="0">
                <a:latin typeface="Times New Roman" pitchFamily="18" charset="0"/>
                <a:cs typeface="Times New Roman" pitchFamily="18" charset="0"/>
              </a:rPr>
              <a:t>Industri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algn="just">
              <a:lnSpc>
                <a:spcPct val="150000"/>
              </a:lnSpc>
            </a:pPr>
            <a:r>
              <a:rPr lang="id-ID" sz="1800" dirty="0" smtClean="0">
                <a:latin typeface="Times New Roman" pitchFamily="18" charset="0"/>
                <a:cs typeface="Times New Roman" pitchFamily="18" charset="0"/>
              </a:rPr>
              <a:t>16. Data </a:t>
            </a:r>
            <a:r>
              <a:rPr lang="id-ID" sz="1800" dirty="0">
                <a:latin typeface="Times New Roman" pitchFamily="18" charset="0"/>
                <a:cs typeface="Times New Roman" pitchFamily="18" charset="0"/>
              </a:rPr>
              <a:t>Pajak </a:t>
            </a:r>
            <a:r>
              <a:rPr lang="id-ID" sz="1800" dirty="0" smtClean="0">
                <a:latin typeface="Times New Roman" pitchFamily="18" charset="0"/>
                <a:cs typeface="Times New Roman" pitchFamily="18" charset="0"/>
              </a:rPr>
              <a:t>...........................................................................</a:t>
            </a:r>
          </a:p>
          <a:p>
            <a:pPr lvl="0" algn="just">
              <a:lnSpc>
                <a:spcPct val="150000"/>
              </a:lnSpc>
            </a:pPr>
            <a:r>
              <a:rPr lang="id-ID" sz="1800" dirty="0" smtClean="0">
                <a:latin typeface="Times New Roman" pitchFamily="18" charset="0"/>
                <a:cs typeface="Times New Roman" pitchFamily="18" charset="0"/>
              </a:rPr>
              <a:t>17. Data </a:t>
            </a:r>
            <a:r>
              <a:rPr lang="id-ID" sz="1800" dirty="0">
                <a:latin typeface="Times New Roman" pitchFamily="18" charset="0"/>
                <a:cs typeface="Times New Roman" pitchFamily="18" charset="0"/>
              </a:rPr>
              <a:t>Perimbangan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18. Data </a:t>
            </a:r>
            <a:r>
              <a:rPr lang="id-ID" sz="1800" dirty="0">
                <a:latin typeface="Times New Roman" pitchFamily="18" charset="0"/>
                <a:cs typeface="Times New Roman" pitchFamily="18" charset="0"/>
              </a:rPr>
              <a:t>PAD (Pendapatan Asli Daerah)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19. Data </a:t>
            </a:r>
            <a:r>
              <a:rPr lang="id-ID" sz="1800" dirty="0">
                <a:latin typeface="Times New Roman" pitchFamily="18" charset="0"/>
                <a:cs typeface="Times New Roman" pitchFamily="18" charset="0"/>
              </a:rPr>
              <a:t>Politik Dalam Negeri dan Pengawasan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20. Data </a:t>
            </a:r>
            <a:r>
              <a:rPr lang="id-ID" sz="1800" dirty="0">
                <a:latin typeface="Times New Roman" pitchFamily="18" charset="0"/>
                <a:cs typeface="Times New Roman" pitchFamily="18" charset="0"/>
              </a:rPr>
              <a:t>Hukum </a:t>
            </a:r>
            <a:r>
              <a:rPr lang="id-ID" sz="1800" dirty="0" smtClean="0">
                <a:latin typeface="Times New Roman" pitchFamily="18" charset="0"/>
                <a:cs typeface="Times New Roman" pitchFamily="18" charset="0"/>
              </a:rPr>
              <a:t>.......................................................................</a:t>
            </a:r>
            <a:endParaRPr lang="id-ID" sz="1800" dirty="0">
              <a:latin typeface="Times New Roman" pitchFamily="18" charset="0"/>
              <a:cs typeface="Times New Roman" pitchFamily="18" charset="0"/>
            </a:endParaRPr>
          </a:p>
          <a:p>
            <a:pPr lvl="0" algn="just">
              <a:lnSpc>
                <a:spcPct val="150000"/>
              </a:lnSpc>
            </a:pPr>
            <a:r>
              <a:rPr lang="id-ID" sz="1800" dirty="0" smtClean="0">
                <a:latin typeface="Times New Roman" pitchFamily="18" charset="0"/>
                <a:cs typeface="Times New Roman" pitchFamily="18" charset="0"/>
              </a:rPr>
              <a:t>21. Data </a:t>
            </a:r>
            <a:r>
              <a:rPr lang="id-ID" sz="1800" dirty="0">
                <a:latin typeface="Times New Roman" pitchFamily="18" charset="0"/>
                <a:cs typeface="Times New Roman" pitchFamily="18" charset="0"/>
              </a:rPr>
              <a:t>Keamanan dan Ketertiban Masyarakat </a:t>
            </a:r>
            <a:r>
              <a:rPr lang="id-ID" sz="1800" dirty="0" smtClean="0">
                <a:latin typeface="Times New Roman" pitchFamily="18" charset="0"/>
                <a:cs typeface="Times New Roman" pitchFamily="18" charset="0"/>
              </a:rPr>
              <a:t>......................</a:t>
            </a:r>
            <a:endParaRPr lang="id-ID" sz="1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4063" y="26988"/>
            <a:ext cx="439737" cy="1573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7837" y="6656387"/>
            <a:ext cx="944563" cy="294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93847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200" y="1570938"/>
            <a:ext cx="5513598" cy="8792262"/>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gn="just">
              <a:lnSpc>
                <a:spcPct val="150000"/>
              </a:lnSpc>
              <a:buNone/>
            </a:pPr>
            <a:r>
              <a:rPr lang="en-US" sz="2000" dirty="0">
                <a:latin typeface="Maiandra GD" pitchFamily="34" charset="0"/>
              </a:rPr>
              <a:t>2</a:t>
            </a:r>
            <a:r>
              <a:rPr lang="en-US" sz="2200" dirty="0">
                <a:latin typeface="Cambria" pitchFamily="18" charset="0"/>
              </a:rPr>
              <a:t>.  </a:t>
            </a:r>
            <a:r>
              <a:rPr lang="en-US" sz="2000" dirty="0" err="1">
                <a:latin typeface="Cambria" pitchFamily="18" charset="0"/>
              </a:rPr>
              <a:t>Suku</a:t>
            </a:r>
            <a:r>
              <a:rPr lang="en-US" sz="2000" dirty="0">
                <a:latin typeface="Cambria" pitchFamily="18" charset="0"/>
              </a:rPr>
              <a:t> </a:t>
            </a:r>
            <a:r>
              <a:rPr lang="en-US" sz="2000" dirty="0" err="1">
                <a:latin typeface="Cambria" pitchFamily="18" charset="0"/>
              </a:rPr>
              <a:t>dan</a:t>
            </a:r>
            <a:r>
              <a:rPr lang="en-US" sz="2000" dirty="0">
                <a:latin typeface="Cambria" pitchFamily="18" charset="0"/>
              </a:rPr>
              <a:t> </a:t>
            </a:r>
            <a:r>
              <a:rPr lang="en-US" sz="2000" dirty="0" err="1">
                <a:latin typeface="Cambria" pitchFamily="18" charset="0"/>
              </a:rPr>
              <a:t>Budaya</a:t>
            </a:r>
            <a:endParaRPr lang="en-US" sz="2000" dirty="0">
              <a:latin typeface="Cambria" pitchFamily="18" charset="0"/>
            </a:endParaRPr>
          </a:p>
          <a:p>
            <a:pPr marL="0" indent="605657" algn="just">
              <a:lnSpc>
                <a:spcPct val="150000"/>
              </a:lnSpc>
              <a:buNone/>
            </a:pPr>
            <a:r>
              <a:rPr lang="en-US" sz="1500" dirty="0" err="1">
                <a:latin typeface="Cambria" pitchFamily="18" charset="0"/>
              </a:rPr>
              <a:t>Hampir</a:t>
            </a:r>
            <a:r>
              <a:rPr lang="en-US" sz="1500" dirty="0">
                <a:latin typeface="Cambria" pitchFamily="18" charset="0"/>
              </a:rPr>
              <a:t> </a:t>
            </a:r>
            <a:r>
              <a:rPr lang="en-US" sz="1500" dirty="0" err="1" smtClean="0">
                <a:latin typeface="Cambria" pitchFamily="18" charset="0"/>
              </a:rPr>
              <a:t>semua</a:t>
            </a:r>
            <a:r>
              <a:rPr lang="en-US" sz="1500" dirty="0" smtClean="0">
                <a:latin typeface="Cambria" pitchFamily="18" charset="0"/>
              </a:rPr>
              <a:t> </a:t>
            </a:r>
            <a:r>
              <a:rPr lang="en-US" sz="1500" dirty="0" err="1">
                <a:latin typeface="Cambria" pitchFamily="18" charset="0"/>
              </a:rPr>
              <a:t>suku</a:t>
            </a:r>
            <a:r>
              <a:rPr lang="en-US" sz="1500" dirty="0">
                <a:latin typeface="Cambria" pitchFamily="18" charset="0"/>
              </a:rPr>
              <a:t> yang </a:t>
            </a:r>
            <a:r>
              <a:rPr lang="en-US" sz="1500" dirty="0" err="1">
                <a:latin typeface="Cambria" pitchFamily="18" charset="0"/>
              </a:rPr>
              <a:t>ada</a:t>
            </a:r>
            <a:r>
              <a:rPr lang="en-US" sz="1500" dirty="0">
                <a:latin typeface="Cambria" pitchFamily="18" charset="0"/>
              </a:rPr>
              <a:t> di Indonesia </a:t>
            </a:r>
            <a:r>
              <a:rPr lang="en-US" sz="1500" dirty="0" err="1">
                <a:latin typeface="Cambria" pitchFamily="18" charset="0"/>
              </a:rPr>
              <a:t>terwakili</a:t>
            </a:r>
            <a:r>
              <a:rPr lang="en-US" sz="1500" dirty="0">
                <a:latin typeface="Cambria" pitchFamily="18" charset="0"/>
              </a:rPr>
              <a:t> </a:t>
            </a:r>
            <a:r>
              <a:rPr lang="en-US" sz="1500" dirty="0" err="1">
                <a:latin typeface="Cambria" pitchFamily="18" charset="0"/>
              </a:rPr>
              <a:t>oleh</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sehingga</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berinteraksi</a:t>
            </a:r>
            <a:r>
              <a:rPr lang="en-US" sz="1500" dirty="0">
                <a:latin typeface="Cambria" pitchFamily="18" charset="0"/>
              </a:rPr>
              <a:t> </a:t>
            </a:r>
            <a:r>
              <a:rPr lang="en-US" sz="1500" dirty="0" err="1" smtClean="0">
                <a:latin typeface="Cambria" pitchFamily="18" charset="0"/>
              </a:rPr>
              <a:t>masyarakat</a:t>
            </a:r>
            <a:r>
              <a:rPr lang="en-US" sz="1500" dirty="0" smtClean="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menggunakan</a:t>
            </a:r>
            <a:r>
              <a:rPr lang="en-US" sz="1500" dirty="0">
                <a:latin typeface="Cambria" pitchFamily="18" charset="0"/>
              </a:rPr>
              <a:t> Bahasa Indonesia, </a:t>
            </a:r>
            <a:r>
              <a:rPr lang="en-US" sz="1500" dirty="0" err="1">
                <a:latin typeface="Cambria" pitchFamily="18" charset="0"/>
              </a:rPr>
              <a:t>kecuali</a:t>
            </a:r>
            <a:r>
              <a:rPr lang="en-US" sz="1500" dirty="0">
                <a:latin typeface="Cambria" pitchFamily="18" charset="0"/>
              </a:rPr>
              <a:t> </a:t>
            </a:r>
            <a:r>
              <a:rPr lang="en-US" sz="1500" dirty="0" err="1">
                <a:latin typeface="Cambria" pitchFamily="18" charset="0"/>
              </a:rPr>
              <a:t>ketika</a:t>
            </a:r>
            <a:r>
              <a:rPr lang="en-US" sz="1500" dirty="0">
                <a:latin typeface="Cambria" pitchFamily="18" charset="0"/>
              </a:rPr>
              <a:t> </a:t>
            </a:r>
            <a:r>
              <a:rPr lang="en-US" sz="1500" dirty="0" err="1">
                <a:latin typeface="Cambria" pitchFamily="18" charset="0"/>
              </a:rPr>
              <a:t>terjadi</a:t>
            </a:r>
            <a:r>
              <a:rPr lang="en-US" sz="1500" dirty="0">
                <a:latin typeface="Cambria" pitchFamily="18" charset="0"/>
              </a:rPr>
              <a:t> </a:t>
            </a:r>
            <a:r>
              <a:rPr lang="en-US" sz="1500" dirty="0" err="1">
                <a:latin typeface="Cambria" pitchFamily="18" charset="0"/>
              </a:rPr>
              <a:t>k</a:t>
            </a:r>
            <a:r>
              <a:rPr lang="en-US" sz="1500" dirty="0" err="1" smtClean="0">
                <a:latin typeface="Cambria" pitchFamily="18" charset="0"/>
              </a:rPr>
              <a:t>omunikasi</a:t>
            </a:r>
            <a:r>
              <a:rPr lang="en-US" sz="1500" dirty="0" smtClean="0">
                <a:latin typeface="Cambria" pitchFamily="18" charset="0"/>
              </a:rPr>
              <a:t> </a:t>
            </a:r>
            <a:r>
              <a:rPr lang="en-US" sz="1500" dirty="0" err="1">
                <a:latin typeface="Cambria" pitchFamily="18" charset="0"/>
              </a:rPr>
              <a:t>sesama</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Akan </a:t>
            </a:r>
            <a:r>
              <a:rPr lang="en-US" sz="1500" dirty="0" err="1">
                <a:latin typeface="Cambria" pitchFamily="18" charset="0"/>
              </a:rPr>
              <a:t>tetapi</a:t>
            </a:r>
            <a:r>
              <a:rPr lang="en-US" sz="1500" dirty="0">
                <a:latin typeface="Cambria" pitchFamily="18" charset="0"/>
              </a:rPr>
              <a:t> Bahasa </a:t>
            </a:r>
            <a:r>
              <a:rPr lang="en-US" sz="1500" dirty="0" err="1" smtClean="0">
                <a:latin typeface="Cambria" pitchFamily="18" charset="0"/>
              </a:rPr>
              <a:t>Kaili</a:t>
            </a:r>
            <a:r>
              <a:rPr lang="en-US" sz="1500" dirty="0" smtClean="0">
                <a:latin typeface="Cambria" pitchFamily="18" charset="0"/>
              </a:rPr>
              <a:t> </a:t>
            </a:r>
            <a:r>
              <a:rPr lang="en-US" sz="1500" dirty="0" err="1">
                <a:latin typeface="Cambria" pitchFamily="18" charset="0"/>
              </a:rPr>
              <a:t>merupakan</a:t>
            </a:r>
            <a:r>
              <a:rPr lang="en-US" sz="1500" dirty="0">
                <a:latin typeface="Cambria" pitchFamily="18" charset="0"/>
              </a:rPr>
              <a:t> </a:t>
            </a:r>
            <a:r>
              <a:rPr lang="en-US" sz="1500" dirty="0" err="1" smtClean="0">
                <a:latin typeface="Cambria" pitchFamily="18" charset="0"/>
              </a:rPr>
              <a:t>bahasa</a:t>
            </a:r>
            <a:r>
              <a:rPr lang="en-US" sz="1500" dirty="0" smtClean="0">
                <a:latin typeface="Cambria" pitchFamily="18" charset="0"/>
              </a:rPr>
              <a:t> </a:t>
            </a:r>
            <a:r>
              <a:rPr lang="en-US" sz="1500" dirty="0">
                <a:latin typeface="Cambria" pitchFamily="18" charset="0"/>
              </a:rPr>
              <a:t>yang paling </a:t>
            </a:r>
            <a:r>
              <a:rPr lang="en-US" sz="1500" dirty="0" err="1">
                <a:latin typeface="Cambria" pitchFamily="18" charset="0"/>
              </a:rPr>
              <a:t>sering</a:t>
            </a:r>
            <a:r>
              <a:rPr lang="en-US" sz="1500" dirty="0">
                <a:latin typeface="Cambria" pitchFamily="18" charset="0"/>
              </a:rPr>
              <a:t> </a:t>
            </a:r>
            <a:r>
              <a:rPr lang="en-US" sz="1500" dirty="0" err="1">
                <a:latin typeface="Cambria" pitchFamily="18" charset="0"/>
              </a:rPr>
              <a:t>terdengar</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percakapan</a:t>
            </a:r>
            <a:r>
              <a:rPr lang="en-US" sz="1500" dirty="0">
                <a:latin typeface="Cambria" pitchFamily="18" charset="0"/>
              </a:rPr>
              <a:t> </a:t>
            </a:r>
            <a:r>
              <a:rPr lang="en-US" sz="1500" dirty="0" err="1">
                <a:latin typeface="Cambria" pitchFamily="18" charset="0"/>
              </a:rPr>
              <a:t>sehari-hari</a:t>
            </a:r>
            <a:r>
              <a:rPr lang="en-US" sz="1500" dirty="0">
                <a:latin typeface="Cambria" pitchFamily="18" charset="0"/>
              </a:rPr>
              <a:t>, </a:t>
            </a:r>
            <a:r>
              <a:rPr lang="en-US" sz="1500" dirty="0" err="1">
                <a:latin typeface="Cambria" pitchFamily="18" charset="0"/>
              </a:rPr>
              <a:t>karena</a:t>
            </a:r>
            <a:r>
              <a:rPr lang="en-US" sz="1500" dirty="0">
                <a:latin typeface="Cambria" pitchFamily="18" charset="0"/>
              </a:rPr>
              <a:t> </a:t>
            </a:r>
            <a:r>
              <a:rPr lang="en-US" sz="1500" dirty="0" err="1">
                <a:latin typeface="Cambria" pitchFamily="18" charset="0"/>
              </a:rPr>
              <a:t>bukan</a:t>
            </a:r>
            <a:r>
              <a:rPr lang="en-US" sz="1500" dirty="0">
                <a:latin typeface="Cambria" pitchFamily="18" charset="0"/>
              </a:rPr>
              <a:t> </a:t>
            </a:r>
            <a:r>
              <a:rPr lang="en-US" sz="1500" dirty="0" err="1">
                <a:latin typeface="Cambria" pitchFamily="18" charset="0"/>
              </a:rPr>
              <a:t>hanya</a:t>
            </a:r>
            <a:r>
              <a:rPr lang="en-US" sz="1500" dirty="0">
                <a:latin typeface="Cambria" pitchFamily="18" charset="0"/>
              </a:rPr>
              <a:t> </a:t>
            </a:r>
            <a:r>
              <a:rPr lang="en-US" sz="1500" dirty="0" err="1">
                <a:latin typeface="Cambria" pitchFamily="18" charset="0"/>
              </a:rPr>
              <a:t>terdengar</a:t>
            </a:r>
            <a:r>
              <a:rPr lang="en-US" sz="1500" dirty="0">
                <a:latin typeface="Cambria" pitchFamily="18" charset="0"/>
              </a:rPr>
              <a:t> </a:t>
            </a:r>
            <a:r>
              <a:rPr lang="en-US" sz="1500" dirty="0" err="1">
                <a:latin typeface="Cambria" pitchFamily="18" charset="0"/>
              </a:rPr>
              <a:t>dari</a:t>
            </a:r>
            <a:r>
              <a:rPr lang="en-US" sz="1500" dirty="0">
                <a:latin typeface="Cambria" pitchFamily="18" charset="0"/>
              </a:rPr>
              <a:t> </a:t>
            </a:r>
            <a:r>
              <a:rPr lang="en-US" sz="1500" dirty="0" err="1" smtClean="0">
                <a:latin typeface="Cambria" pitchFamily="18" charset="0"/>
              </a:rPr>
              <a:t>warga</a:t>
            </a:r>
            <a:r>
              <a:rPr lang="en-US" sz="1500" dirty="0" smtClean="0">
                <a:latin typeface="Cambria" pitchFamily="18" charset="0"/>
              </a:rPr>
              <a:t> </a:t>
            </a:r>
            <a:r>
              <a:rPr lang="en-US" sz="1500" dirty="0" err="1">
                <a:latin typeface="Cambria" pitchFamily="18" charset="0"/>
              </a:rPr>
              <a:t>Palupi</a:t>
            </a:r>
            <a:r>
              <a:rPr lang="en-US" sz="1500" dirty="0">
                <a:latin typeface="Cambria" pitchFamily="18" charset="0"/>
              </a:rPr>
              <a:t> yang </a:t>
            </a:r>
            <a:r>
              <a:rPr lang="en-US" sz="1500" dirty="0" err="1">
                <a:latin typeface="Cambria" pitchFamily="18" charset="0"/>
              </a:rPr>
              <a:t>bersuku</a:t>
            </a:r>
            <a:r>
              <a:rPr lang="en-US" sz="1500" dirty="0">
                <a:latin typeface="Cambria" pitchFamily="18" charset="0"/>
              </a:rPr>
              <a:t> </a:t>
            </a:r>
            <a:r>
              <a:rPr lang="en-US" sz="1500" dirty="0" err="1">
                <a:latin typeface="Cambria" pitchFamily="18" charset="0"/>
              </a:rPr>
              <a:t>Kaili</a:t>
            </a:r>
            <a:r>
              <a:rPr lang="en-US" sz="1500" dirty="0">
                <a:latin typeface="Cambria" pitchFamily="18" charset="0"/>
              </a:rPr>
              <a:t> </a:t>
            </a:r>
            <a:r>
              <a:rPr lang="en-US" sz="1500" dirty="0" err="1">
                <a:latin typeface="Cambria" pitchFamily="18" charset="0"/>
              </a:rPr>
              <a:t>tetapi</a:t>
            </a:r>
            <a:r>
              <a:rPr lang="en-US" sz="1500" dirty="0">
                <a:latin typeface="Cambria" pitchFamily="18" charset="0"/>
              </a:rPr>
              <a:t> juga </a:t>
            </a:r>
            <a:r>
              <a:rPr lang="en-US" sz="1500" dirty="0" err="1">
                <a:latin typeface="Cambria" pitchFamily="18" charset="0"/>
              </a:rPr>
              <a:t>dari</a:t>
            </a:r>
            <a:r>
              <a:rPr lang="en-US" sz="1500" dirty="0">
                <a:latin typeface="Cambria" pitchFamily="18" charset="0"/>
              </a:rPr>
              <a:t> </a:t>
            </a:r>
            <a:r>
              <a:rPr lang="en-US" sz="1500" dirty="0" err="1">
                <a:latin typeface="Cambria" pitchFamily="18" charset="0"/>
              </a:rPr>
              <a:t>suku-suku</a:t>
            </a:r>
            <a:r>
              <a:rPr lang="en-US" sz="1500" dirty="0">
                <a:latin typeface="Cambria" pitchFamily="18" charset="0"/>
              </a:rPr>
              <a:t> lain yang </a:t>
            </a:r>
            <a:r>
              <a:rPr lang="en-US" sz="1500" dirty="0" err="1">
                <a:latin typeface="Cambria" pitchFamily="18" charset="0"/>
              </a:rPr>
              <a:t>berupaya</a:t>
            </a:r>
            <a:r>
              <a:rPr lang="en-US" sz="1500" dirty="0">
                <a:latin typeface="Cambria" pitchFamily="18" charset="0"/>
              </a:rPr>
              <a:t> </a:t>
            </a:r>
            <a:r>
              <a:rPr lang="en-US" sz="1500" dirty="0" err="1">
                <a:latin typeface="Cambria" pitchFamily="18" charset="0"/>
              </a:rPr>
              <a:t>untuk</a:t>
            </a:r>
            <a:r>
              <a:rPr lang="en-US" sz="1500" dirty="0">
                <a:latin typeface="Cambria" pitchFamily="18" charset="0"/>
              </a:rPr>
              <a:t> </a:t>
            </a:r>
            <a:r>
              <a:rPr lang="en-US" sz="1500" dirty="0" err="1">
                <a:latin typeface="Cambria" pitchFamily="18" charset="0"/>
              </a:rPr>
              <a:t>menguasai</a:t>
            </a:r>
            <a:r>
              <a:rPr lang="en-US" sz="1500" dirty="0">
                <a:latin typeface="Cambria" pitchFamily="18" charset="0"/>
              </a:rPr>
              <a:t> </a:t>
            </a:r>
            <a:r>
              <a:rPr lang="en-US" sz="1500" dirty="0" err="1" smtClean="0">
                <a:latin typeface="Cambria" pitchFamily="18" charset="0"/>
              </a:rPr>
              <a:t>bahasa</a:t>
            </a:r>
            <a:r>
              <a:rPr lang="en-US" sz="1500" dirty="0" smtClean="0">
                <a:latin typeface="Cambria" pitchFamily="18" charset="0"/>
              </a:rPr>
              <a:t> </a:t>
            </a:r>
            <a:r>
              <a:rPr lang="en-US" sz="1500" dirty="0" err="1">
                <a:latin typeface="Cambria" pitchFamily="18" charset="0"/>
              </a:rPr>
              <a:t>Kaili</a:t>
            </a:r>
            <a:r>
              <a:rPr lang="en-US" sz="1500" dirty="0">
                <a:latin typeface="Cambria" pitchFamily="18" charset="0"/>
              </a:rPr>
              <a:t> yang </a:t>
            </a:r>
            <a:r>
              <a:rPr lang="en-US" sz="1500" dirty="0" err="1">
                <a:latin typeface="Cambria" pitchFamily="18" charset="0"/>
              </a:rPr>
              <a:t>memang</a:t>
            </a:r>
            <a:r>
              <a:rPr lang="en-US" sz="1500" dirty="0">
                <a:latin typeface="Cambria" pitchFamily="18" charset="0"/>
              </a:rPr>
              <a:t> </a:t>
            </a:r>
            <a:r>
              <a:rPr lang="en-US" sz="1500" dirty="0" err="1">
                <a:latin typeface="Cambria" pitchFamily="18" charset="0"/>
              </a:rPr>
              <a:t>mempunyai</a:t>
            </a:r>
            <a:r>
              <a:rPr lang="en-US" sz="1500" dirty="0">
                <a:latin typeface="Cambria" pitchFamily="18" charset="0"/>
              </a:rPr>
              <a:t> </a:t>
            </a:r>
            <a:r>
              <a:rPr lang="en-US" sz="1500" dirty="0" err="1">
                <a:latin typeface="Cambria" pitchFamily="18" charset="0"/>
              </a:rPr>
              <a:t>daya</a:t>
            </a:r>
            <a:r>
              <a:rPr lang="en-US" sz="1500" dirty="0">
                <a:latin typeface="Cambria" pitchFamily="18" charset="0"/>
              </a:rPr>
              <a:t> </a:t>
            </a:r>
            <a:r>
              <a:rPr lang="en-US" sz="1500" dirty="0" err="1">
                <a:latin typeface="Cambria" pitchFamily="18" charset="0"/>
              </a:rPr>
              <a:t>tarik</a:t>
            </a:r>
            <a:r>
              <a:rPr lang="en-US" sz="1500" dirty="0">
                <a:latin typeface="Cambria" pitchFamily="18" charset="0"/>
              </a:rPr>
              <a:t> </a:t>
            </a:r>
            <a:r>
              <a:rPr lang="en-US" sz="1500" dirty="0" err="1">
                <a:latin typeface="Cambria" pitchFamily="18" charset="0"/>
              </a:rPr>
              <a:t>tersendiri</a:t>
            </a:r>
            <a:r>
              <a:rPr lang="en-US" sz="1500" dirty="0">
                <a:latin typeface="Cambria" pitchFamily="18" charset="0"/>
              </a:rPr>
              <a:t> </a:t>
            </a:r>
            <a:r>
              <a:rPr lang="en-US" sz="1500" dirty="0" err="1">
                <a:latin typeface="Cambria" pitchFamily="18" charset="0"/>
              </a:rPr>
              <a:t>disamping</a:t>
            </a:r>
            <a:r>
              <a:rPr lang="en-US" sz="1500" dirty="0">
                <a:latin typeface="Cambria" pitchFamily="18" charset="0"/>
              </a:rPr>
              <a:t> </a:t>
            </a:r>
            <a:r>
              <a:rPr lang="en-US" sz="1500" dirty="0" err="1">
                <a:latin typeface="Cambria" pitchFamily="18" charset="0"/>
              </a:rPr>
              <a:t>sebagai</a:t>
            </a:r>
            <a:r>
              <a:rPr lang="en-US" sz="1500" dirty="0">
                <a:latin typeface="Cambria" pitchFamily="18" charset="0"/>
              </a:rPr>
              <a:t> </a:t>
            </a:r>
            <a:r>
              <a:rPr lang="en-US" sz="1500" dirty="0" err="1">
                <a:latin typeface="Cambria" pitchFamily="18" charset="0"/>
              </a:rPr>
              <a:t>wujud</a:t>
            </a:r>
            <a:r>
              <a:rPr lang="en-US" sz="1500" dirty="0">
                <a:latin typeface="Cambria" pitchFamily="18" charset="0"/>
              </a:rPr>
              <a:t> </a:t>
            </a:r>
            <a:r>
              <a:rPr lang="en-US" sz="1500" dirty="0" err="1">
                <a:latin typeface="Cambria" pitchFamily="18" charset="0"/>
              </a:rPr>
              <a:t>penghargaan</a:t>
            </a:r>
            <a:r>
              <a:rPr lang="en-US" sz="1500" dirty="0">
                <a:latin typeface="Cambria" pitchFamily="18" charset="0"/>
              </a:rPr>
              <a:t> </a:t>
            </a:r>
            <a:r>
              <a:rPr lang="en-US" sz="1500" dirty="0" err="1" smtClean="0">
                <a:latin typeface="Cambria" pitchFamily="18" charset="0"/>
              </a:rPr>
              <a:t>terhadap</a:t>
            </a:r>
            <a:r>
              <a:rPr lang="en-US" sz="1500" dirty="0" smtClean="0">
                <a:latin typeface="Cambria" pitchFamily="18" charset="0"/>
              </a:rPr>
              <a:t> </a:t>
            </a:r>
            <a:r>
              <a:rPr lang="en-US" sz="1500" dirty="0" err="1">
                <a:latin typeface="Cambria" pitchFamily="18" charset="0"/>
              </a:rPr>
              <a:t>suku</a:t>
            </a:r>
            <a:r>
              <a:rPr lang="en-US" sz="1500" dirty="0">
                <a:latin typeface="Cambria" pitchFamily="18" charset="0"/>
              </a:rPr>
              <a:t> yang </a:t>
            </a:r>
            <a:r>
              <a:rPr lang="en-US" sz="1500" dirty="0" err="1">
                <a:latin typeface="Cambria" pitchFamily="18" charset="0"/>
              </a:rPr>
              <a:t>lebih</a:t>
            </a:r>
            <a:r>
              <a:rPr lang="en-US" sz="1500" dirty="0">
                <a:latin typeface="Cambria" pitchFamily="18" charset="0"/>
              </a:rPr>
              <a:t> </a:t>
            </a:r>
            <a:r>
              <a:rPr lang="en-US" sz="1500" dirty="0" err="1">
                <a:latin typeface="Cambria" pitchFamily="18" charset="0"/>
              </a:rPr>
              <a:t>awal</a:t>
            </a:r>
            <a:r>
              <a:rPr lang="en-US" sz="1500" dirty="0">
                <a:latin typeface="Cambria" pitchFamily="18" charset="0"/>
              </a:rPr>
              <a:t> </a:t>
            </a:r>
            <a:r>
              <a:rPr lang="en-US" sz="1500" dirty="0" err="1">
                <a:latin typeface="Cambria" pitchFamily="18" charset="0"/>
              </a:rPr>
              <a:t>menetap</a:t>
            </a:r>
            <a:r>
              <a:rPr lang="en-US" sz="1500" dirty="0">
                <a:latin typeface="Cambria" pitchFamily="18" charset="0"/>
              </a:rPr>
              <a:t> juga </a:t>
            </a:r>
            <a:r>
              <a:rPr lang="en-US" sz="1500" dirty="0" err="1" smtClean="0">
                <a:latin typeface="Cambria" pitchFamily="18" charset="0"/>
              </a:rPr>
              <a:t>keingintahuan</a:t>
            </a:r>
            <a:r>
              <a:rPr lang="en-US" sz="1500" dirty="0" smtClean="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akan</a:t>
            </a:r>
            <a:r>
              <a:rPr lang="en-US" sz="1500" dirty="0">
                <a:latin typeface="Cambria" pitchFamily="18" charset="0"/>
              </a:rPr>
              <a:t> </a:t>
            </a:r>
            <a:r>
              <a:rPr lang="en-US" sz="1500" dirty="0" err="1">
                <a:latin typeface="Cambria" pitchFamily="18" charset="0"/>
              </a:rPr>
              <a:t>bahasa</a:t>
            </a:r>
            <a:r>
              <a:rPr lang="en-US" sz="1500" dirty="0">
                <a:latin typeface="Cambria" pitchFamily="18" charset="0"/>
              </a:rPr>
              <a:t> </a:t>
            </a:r>
            <a:r>
              <a:rPr lang="en-US" sz="1500" dirty="0" err="1">
                <a:latin typeface="Cambria" pitchFamily="18" charset="0"/>
              </a:rPr>
              <a:t>daerah</a:t>
            </a:r>
            <a:r>
              <a:rPr lang="en-US" sz="1500" dirty="0">
                <a:latin typeface="Cambria" pitchFamily="18" charset="0"/>
              </a:rPr>
              <a:t> yang </a:t>
            </a:r>
            <a:r>
              <a:rPr lang="en-US" sz="1500" dirty="0" err="1" smtClean="0">
                <a:latin typeface="Cambria" pitchFamily="18" charset="0"/>
              </a:rPr>
              <a:t>ditempati</a:t>
            </a:r>
            <a:r>
              <a:rPr lang="en-US" sz="1500" dirty="0">
                <a:latin typeface="Cambria" pitchFamily="18" charset="0"/>
              </a:rPr>
              <a:t>, </a:t>
            </a:r>
            <a:r>
              <a:rPr lang="en-US" sz="1500" dirty="0" smtClean="0">
                <a:latin typeface="Cambria" pitchFamily="18" charset="0"/>
              </a:rPr>
              <a:t>yang </a:t>
            </a:r>
            <a:r>
              <a:rPr lang="en-US" sz="1500" dirty="0" err="1">
                <a:latin typeface="Cambria" pitchFamily="18" charset="0"/>
              </a:rPr>
              <a:t>sudah</a:t>
            </a:r>
            <a:r>
              <a:rPr lang="en-US" sz="1500" dirty="0">
                <a:latin typeface="Cambria" pitchFamily="18" charset="0"/>
              </a:rPr>
              <a:t> </a:t>
            </a:r>
            <a:r>
              <a:rPr lang="en-US" sz="1500" dirty="0" err="1">
                <a:latin typeface="Cambria" pitchFamily="18" charset="0"/>
              </a:rPr>
              <a:t>dianggap</a:t>
            </a:r>
            <a:r>
              <a:rPr lang="en-US" sz="1500" dirty="0">
                <a:latin typeface="Cambria" pitchFamily="18" charset="0"/>
              </a:rPr>
              <a:t> </a:t>
            </a:r>
            <a:r>
              <a:rPr lang="en-US" sz="1500" dirty="0" err="1">
                <a:latin typeface="Cambria" pitchFamily="18" charset="0"/>
              </a:rPr>
              <a:t>sebagai</a:t>
            </a:r>
            <a:r>
              <a:rPr lang="en-US" sz="1500" dirty="0">
                <a:latin typeface="Cambria" pitchFamily="18" charset="0"/>
              </a:rPr>
              <a:t> </a:t>
            </a:r>
            <a:r>
              <a:rPr lang="en-US" sz="1500" dirty="0" err="1">
                <a:latin typeface="Cambria" pitchFamily="18" charset="0"/>
              </a:rPr>
              <a:t>bahasanya</a:t>
            </a:r>
            <a:r>
              <a:rPr lang="en-US" sz="1500" dirty="0">
                <a:latin typeface="Cambria" pitchFamily="18" charset="0"/>
              </a:rPr>
              <a:t> </a:t>
            </a:r>
            <a:r>
              <a:rPr lang="en-US" sz="1500" dirty="0" err="1">
                <a:latin typeface="Cambria" pitchFamily="18" charset="0"/>
              </a:rPr>
              <a:t>sendiri</a:t>
            </a:r>
            <a:r>
              <a:rPr lang="en-US" sz="1500" dirty="0">
                <a:latin typeface="Cambria" pitchFamily="18" charset="0"/>
              </a:rPr>
              <a:t>. </a:t>
            </a:r>
            <a:r>
              <a:rPr lang="en-US" sz="1500" dirty="0" err="1" smtClean="0">
                <a:latin typeface="Cambria" pitchFamily="18" charset="0"/>
              </a:rPr>
              <a:t>Suka</a:t>
            </a:r>
            <a:r>
              <a:rPr lang="en-US" sz="1500" dirty="0" smtClean="0">
                <a:latin typeface="Cambria" pitchFamily="18" charset="0"/>
              </a:rPr>
              <a:t>/</a:t>
            </a:r>
            <a:r>
              <a:rPr lang="en-US" sz="1500" dirty="0" err="1" smtClean="0">
                <a:latin typeface="Cambria" pitchFamily="18" charset="0"/>
              </a:rPr>
              <a:t>etnis</a:t>
            </a:r>
            <a:r>
              <a:rPr lang="en-US" sz="1500" dirty="0" smtClean="0">
                <a:latin typeface="Cambria" pitchFamily="18" charset="0"/>
              </a:rPr>
              <a:t> </a:t>
            </a:r>
            <a:r>
              <a:rPr lang="en-US" sz="1500" dirty="0">
                <a:latin typeface="Cambria" pitchFamily="18" charset="0"/>
              </a:rPr>
              <a:t>yang </a:t>
            </a:r>
            <a:r>
              <a:rPr lang="en-US" sz="1500" dirty="0" err="1">
                <a:latin typeface="Cambria" pitchFamily="18" charset="0"/>
              </a:rPr>
              <a:t>ada</a:t>
            </a:r>
            <a:r>
              <a:rPr lang="en-US" sz="1500" dirty="0">
                <a:latin typeface="Cambria" pitchFamily="18" charset="0"/>
              </a:rPr>
              <a:t> : </a:t>
            </a:r>
            <a:r>
              <a:rPr lang="en-US" sz="1500" dirty="0" err="1">
                <a:latin typeface="Cambria" pitchFamily="18" charset="0"/>
              </a:rPr>
              <a:t>suku</a:t>
            </a:r>
            <a:r>
              <a:rPr lang="en-US" sz="1500" dirty="0">
                <a:latin typeface="Cambria" pitchFamily="18" charset="0"/>
              </a:rPr>
              <a:t>  </a:t>
            </a:r>
            <a:r>
              <a:rPr lang="en-US" sz="1500" dirty="0" err="1">
                <a:latin typeface="Cambria" pitchFamily="18" charset="0"/>
              </a:rPr>
              <a:t>Kaili</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t>
            </a:r>
            <a:r>
              <a:rPr lang="en-US" sz="1500" dirty="0" err="1">
                <a:latin typeface="Cambria" pitchFamily="18" charset="0"/>
              </a:rPr>
              <a:t>Bugis</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t>
            </a:r>
            <a:r>
              <a:rPr lang="en-US" sz="1500" dirty="0" err="1">
                <a:latin typeface="Cambria" pitchFamily="18" charset="0"/>
              </a:rPr>
              <a:t>Jawa</a:t>
            </a:r>
            <a:r>
              <a:rPr lang="en-US" sz="1500" dirty="0">
                <a:latin typeface="Cambria" pitchFamily="18" charset="0"/>
              </a:rPr>
              <a:t>, Sumatera, Kalimantan, Irian, Timor </a:t>
            </a:r>
            <a:r>
              <a:rPr lang="en-US" sz="1500" dirty="0" err="1">
                <a:latin typeface="Cambria" pitchFamily="18" charset="0"/>
              </a:rPr>
              <a:t>Leste</a:t>
            </a:r>
            <a:r>
              <a:rPr lang="en-US" sz="1500" dirty="0">
                <a:latin typeface="Cambria" pitchFamily="18" charset="0"/>
              </a:rPr>
              <a:t>, Bali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t>
            </a:r>
            <a:r>
              <a:rPr lang="en-US" sz="1500" dirty="0" err="1" smtClean="0">
                <a:latin typeface="Cambria" pitchFamily="18" charset="0"/>
              </a:rPr>
              <a:t>lainya</a:t>
            </a:r>
            <a:r>
              <a:rPr lang="en-US" sz="1500" dirty="0" smtClean="0">
                <a:latin typeface="Cambria" pitchFamily="18" charset="0"/>
              </a:rPr>
              <a:t> </a:t>
            </a:r>
            <a:r>
              <a:rPr lang="en-US" sz="1200" dirty="0" smtClean="0">
                <a:solidFill>
                  <a:schemeClr val="tx1"/>
                </a:solidFill>
                <a:latin typeface="Cambria" pitchFamily="18" charset="0"/>
              </a:rPr>
              <a:t>(</a:t>
            </a:r>
            <a:r>
              <a:rPr lang="en-US" sz="1400" i="1" dirty="0" smtClean="0">
                <a:solidFill>
                  <a:schemeClr val="tx1"/>
                </a:solidFill>
                <a:latin typeface="Cambria" pitchFamily="18" charset="0"/>
              </a:rPr>
              <a:t>Orang </a:t>
            </a:r>
            <a:r>
              <a:rPr lang="en-US" sz="1400" i="1" dirty="0" err="1" smtClean="0">
                <a:solidFill>
                  <a:schemeClr val="tx1"/>
                </a:solidFill>
                <a:latin typeface="Cambria" pitchFamily="18" charset="0"/>
              </a:rPr>
              <a:t>bijak</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mengatakan</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Dimana</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Bumi</a:t>
            </a:r>
            <a:r>
              <a:rPr lang="en-US" sz="1400" i="1" dirty="0" smtClean="0">
                <a:solidFill>
                  <a:schemeClr val="tx1"/>
                </a:solidFill>
                <a:latin typeface="Cambria" pitchFamily="18" charset="0"/>
              </a:rPr>
              <a:t> Kita </a:t>
            </a:r>
            <a:r>
              <a:rPr lang="en-US" sz="1400" i="1" dirty="0" err="1" smtClean="0">
                <a:solidFill>
                  <a:schemeClr val="tx1"/>
                </a:solidFill>
                <a:latin typeface="Cambria" pitchFamily="18" charset="0"/>
              </a:rPr>
              <a:t>Pijak</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Disitu</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Langit</a:t>
            </a:r>
            <a:r>
              <a:rPr lang="en-US" sz="1400" i="1" dirty="0" smtClean="0">
                <a:solidFill>
                  <a:schemeClr val="tx1"/>
                </a:solidFill>
                <a:latin typeface="Cambria" pitchFamily="18" charset="0"/>
              </a:rPr>
              <a:t> Kita </a:t>
            </a:r>
            <a:r>
              <a:rPr lang="en-US" sz="1400" i="1" dirty="0" err="1" smtClean="0">
                <a:solidFill>
                  <a:schemeClr val="tx1"/>
                </a:solidFill>
                <a:latin typeface="Cambria" pitchFamily="18" charset="0"/>
              </a:rPr>
              <a:t>Junjung</a:t>
            </a:r>
            <a:r>
              <a:rPr lang="en-US" sz="1200" i="1" dirty="0" smtClean="0">
                <a:solidFill>
                  <a:schemeClr val="tx1"/>
                </a:solidFill>
                <a:latin typeface="Cambria" pitchFamily="18" charset="0"/>
              </a:rPr>
              <a:t>) </a:t>
            </a:r>
            <a:endParaRPr lang="en-US" sz="1200" i="1" dirty="0">
              <a:solidFill>
                <a:schemeClr val="tx1"/>
              </a:solidFill>
              <a:latin typeface="Cambria" pitchFamily="18" charset="0"/>
            </a:endParaRPr>
          </a:p>
        </p:txBody>
      </p:sp>
      <p:graphicFrame>
        <p:nvGraphicFramePr>
          <p:cNvPr id="7" name="Table 6"/>
          <p:cNvGraphicFramePr>
            <a:graphicFrameLocks noGrp="1"/>
          </p:cNvGraphicFramePr>
          <p:nvPr>
            <p:extLst/>
          </p:nvPr>
        </p:nvGraphicFramePr>
        <p:xfrm>
          <a:off x="1371600" y="8077200"/>
          <a:ext cx="5181600" cy="1866906"/>
        </p:xfrm>
        <a:graphic>
          <a:graphicData uri="http://schemas.openxmlformats.org/drawingml/2006/table">
            <a:tbl>
              <a:tblPr firstRow="1" bandRow="1"/>
              <a:tblGrid>
                <a:gridCol w="1295400"/>
                <a:gridCol w="1295400"/>
                <a:gridCol w="1213526"/>
                <a:gridCol w="1377274"/>
              </a:tblGrid>
              <a:tr h="397862">
                <a:tc gridSpan="2">
                  <a:txBody>
                    <a:bodyPr/>
                    <a:lstStyle>
                      <a:lvl1pPr marL="0" algn="l" defTabSz="892043" rtl="0" eaLnBrk="1" latinLnBrk="0" hangingPunct="1">
                        <a:defRPr sz="1800" b="1" kern="1200">
                          <a:solidFill>
                            <a:schemeClr val="lt1"/>
                          </a:solidFill>
                          <a:latin typeface="Constantia"/>
                        </a:defRPr>
                      </a:lvl1pPr>
                      <a:lvl2pPr marL="446021" algn="l" defTabSz="892043" rtl="0" eaLnBrk="1" latinLnBrk="0" hangingPunct="1">
                        <a:defRPr sz="1800" b="1" kern="1200">
                          <a:solidFill>
                            <a:schemeClr val="lt1"/>
                          </a:solidFill>
                          <a:latin typeface="Constantia"/>
                        </a:defRPr>
                      </a:lvl2pPr>
                      <a:lvl3pPr marL="892043" algn="l" defTabSz="892043" rtl="0" eaLnBrk="1" latinLnBrk="0" hangingPunct="1">
                        <a:defRPr sz="1800" b="1" kern="1200">
                          <a:solidFill>
                            <a:schemeClr val="lt1"/>
                          </a:solidFill>
                          <a:latin typeface="Constantia"/>
                        </a:defRPr>
                      </a:lvl3pPr>
                      <a:lvl4pPr marL="1338064" algn="l" defTabSz="892043" rtl="0" eaLnBrk="1" latinLnBrk="0" hangingPunct="1">
                        <a:defRPr sz="1800" b="1" kern="1200">
                          <a:solidFill>
                            <a:schemeClr val="lt1"/>
                          </a:solidFill>
                          <a:latin typeface="Constantia"/>
                        </a:defRPr>
                      </a:lvl4pPr>
                      <a:lvl5pPr marL="1784085" algn="l" defTabSz="892043" rtl="0" eaLnBrk="1" latinLnBrk="0" hangingPunct="1">
                        <a:defRPr sz="1800" b="1" kern="1200">
                          <a:solidFill>
                            <a:schemeClr val="lt1"/>
                          </a:solidFill>
                          <a:latin typeface="Constantia"/>
                        </a:defRPr>
                      </a:lvl5pPr>
                      <a:lvl6pPr marL="2230107" algn="l" defTabSz="892043" rtl="0" eaLnBrk="1" latinLnBrk="0" hangingPunct="1">
                        <a:defRPr sz="1800" b="1" kern="1200">
                          <a:solidFill>
                            <a:schemeClr val="lt1"/>
                          </a:solidFill>
                          <a:latin typeface="Constantia"/>
                        </a:defRPr>
                      </a:lvl6pPr>
                      <a:lvl7pPr marL="2676128" algn="l" defTabSz="892043" rtl="0" eaLnBrk="1" latinLnBrk="0" hangingPunct="1">
                        <a:defRPr sz="1800" b="1" kern="1200">
                          <a:solidFill>
                            <a:schemeClr val="lt1"/>
                          </a:solidFill>
                          <a:latin typeface="Constantia"/>
                        </a:defRPr>
                      </a:lvl7pPr>
                      <a:lvl8pPr marL="3122149" algn="l" defTabSz="892043" rtl="0" eaLnBrk="1" latinLnBrk="0" hangingPunct="1">
                        <a:defRPr sz="1800" b="1" kern="1200">
                          <a:solidFill>
                            <a:schemeClr val="lt1"/>
                          </a:solidFill>
                          <a:latin typeface="Constantia"/>
                        </a:defRPr>
                      </a:lvl8pPr>
                      <a:lvl9pPr marL="3568171" algn="l" defTabSz="892043" rtl="0" eaLnBrk="1" latinLnBrk="0" hangingPunct="1">
                        <a:defRPr sz="1800" b="1" kern="1200">
                          <a:solidFill>
                            <a:schemeClr val="lt1"/>
                          </a:solidFill>
                          <a:latin typeface="Constantia"/>
                        </a:defRPr>
                      </a:lvl9pPr>
                    </a:lstStyle>
                    <a:p>
                      <a:pPr marL="0" marR="50165" algn="ctr">
                        <a:lnSpc>
                          <a:spcPct val="150000"/>
                        </a:lnSpc>
                        <a:spcBef>
                          <a:spcPts val="0"/>
                        </a:spcBef>
                        <a:spcAft>
                          <a:spcPts val="0"/>
                        </a:spcAft>
                      </a:pPr>
                      <a:r>
                        <a:rPr lang="en-US" sz="1400" dirty="0">
                          <a:latin typeface="Kristen ITC" pitchFamily="66" charset="0"/>
                        </a:rPr>
                        <a:t>Etnis / Suku</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solidFill>
                  </a:tcPr>
                </a:tc>
                <a:tc hMerge="1">
                  <a:txBody>
                    <a:bodyPr/>
                    <a:lstStyle/>
                    <a:p>
                      <a:endParaRPr lang="en-US"/>
                    </a:p>
                  </a:txBody>
                  <a:tcPr/>
                </a:tc>
                <a:tc gridSpan="2">
                  <a:txBody>
                    <a:bodyPr/>
                    <a:lstStyle>
                      <a:lvl1pPr marL="0" algn="l" defTabSz="892043" rtl="0" eaLnBrk="1" latinLnBrk="0" hangingPunct="1">
                        <a:defRPr sz="1800" b="1" kern="1200">
                          <a:solidFill>
                            <a:schemeClr val="lt1"/>
                          </a:solidFill>
                          <a:latin typeface="Constantia"/>
                        </a:defRPr>
                      </a:lvl1pPr>
                      <a:lvl2pPr marL="446021" algn="l" defTabSz="892043" rtl="0" eaLnBrk="1" latinLnBrk="0" hangingPunct="1">
                        <a:defRPr sz="1800" b="1" kern="1200">
                          <a:solidFill>
                            <a:schemeClr val="lt1"/>
                          </a:solidFill>
                          <a:latin typeface="Constantia"/>
                        </a:defRPr>
                      </a:lvl2pPr>
                      <a:lvl3pPr marL="892043" algn="l" defTabSz="892043" rtl="0" eaLnBrk="1" latinLnBrk="0" hangingPunct="1">
                        <a:defRPr sz="1800" b="1" kern="1200">
                          <a:solidFill>
                            <a:schemeClr val="lt1"/>
                          </a:solidFill>
                          <a:latin typeface="Constantia"/>
                        </a:defRPr>
                      </a:lvl3pPr>
                      <a:lvl4pPr marL="1338064" algn="l" defTabSz="892043" rtl="0" eaLnBrk="1" latinLnBrk="0" hangingPunct="1">
                        <a:defRPr sz="1800" b="1" kern="1200">
                          <a:solidFill>
                            <a:schemeClr val="lt1"/>
                          </a:solidFill>
                          <a:latin typeface="Constantia"/>
                        </a:defRPr>
                      </a:lvl4pPr>
                      <a:lvl5pPr marL="1784085" algn="l" defTabSz="892043" rtl="0" eaLnBrk="1" latinLnBrk="0" hangingPunct="1">
                        <a:defRPr sz="1800" b="1" kern="1200">
                          <a:solidFill>
                            <a:schemeClr val="lt1"/>
                          </a:solidFill>
                          <a:latin typeface="Constantia"/>
                        </a:defRPr>
                      </a:lvl5pPr>
                      <a:lvl6pPr marL="2230107" algn="l" defTabSz="892043" rtl="0" eaLnBrk="1" latinLnBrk="0" hangingPunct="1">
                        <a:defRPr sz="1800" b="1" kern="1200">
                          <a:solidFill>
                            <a:schemeClr val="lt1"/>
                          </a:solidFill>
                          <a:latin typeface="Constantia"/>
                        </a:defRPr>
                      </a:lvl6pPr>
                      <a:lvl7pPr marL="2676128" algn="l" defTabSz="892043" rtl="0" eaLnBrk="1" latinLnBrk="0" hangingPunct="1">
                        <a:defRPr sz="1800" b="1" kern="1200">
                          <a:solidFill>
                            <a:schemeClr val="lt1"/>
                          </a:solidFill>
                          <a:latin typeface="Constantia"/>
                        </a:defRPr>
                      </a:lvl7pPr>
                      <a:lvl8pPr marL="3122149" algn="l" defTabSz="892043" rtl="0" eaLnBrk="1" latinLnBrk="0" hangingPunct="1">
                        <a:defRPr sz="1800" b="1" kern="1200">
                          <a:solidFill>
                            <a:schemeClr val="lt1"/>
                          </a:solidFill>
                          <a:latin typeface="Constantia"/>
                        </a:defRPr>
                      </a:lvl8pPr>
                      <a:lvl9pPr marL="3568171" algn="l" defTabSz="892043" rtl="0" eaLnBrk="1" latinLnBrk="0" hangingPunct="1">
                        <a:defRPr sz="1800" b="1" kern="1200">
                          <a:solidFill>
                            <a:schemeClr val="lt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Jumlah</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solidFill>
                  </a:tcPr>
                </a:tc>
                <a:tc hMerge="1">
                  <a:txBody>
                    <a:bodyPr/>
                    <a:lstStyle/>
                    <a:p>
                      <a:endParaRPr lang="en-US"/>
                    </a:p>
                  </a:txBody>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Kaili</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 </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rPr>
                        <a:t>4.220</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err="1">
                          <a:latin typeface="Kristen ITC" pitchFamily="66" charset="0"/>
                        </a:rPr>
                        <a:t>Bugis</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 </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rPr>
                        <a:t>2.147</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err="1">
                          <a:latin typeface="Kristen ITC" pitchFamily="66" charset="0"/>
                        </a:rPr>
                        <a:t>Lainnya</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 </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ea typeface="Times New Roman"/>
                          <a:cs typeface="Times New Roman"/>
                        </a:rPr>
                        <a:t>3.523</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r>
              <a:tr h="367261">
                <a:tc gridSpan="2">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a:latin typeface="Kristen ITC" pitchFamily="66" charset="0"/>
                        </a:rPr>
                        <a:t>Total</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hMerge="1">
                  <a:txBody>
                    <a:bodyPr/>
                    <a:lstStyle/>
                    <a:p>
                      <a:endParaRPr lang="en-US"/>
                    </a:p>
                  </a:txBody>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ea typeface="Times New Roman"/>
                          <a:cs typeface="Times New Roman"/>
                        </a:rPr>
                        <a:t>9.890</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r>
            </a:tbl>
          </a:graphicData>
        </a:graphic>
      </p:graphicFrame>
      <p:sp>
        <p:nvSpPr>
          <p:cNvPr id="6" name="TextBox 5"/>
          <p:cNvSpPr txBox="1"/>
          <p:nvPr/>
        </p:nvSpPr>
        <p:spPr>
          <a:xfrm>
            <a:off x="1371600" y="7549403"/>
            <a:ext cx="5181600" cy="375397"/>
          </a:xfrm>
          <a:prstGeom prst="rect">
            <a:avLst/>
          </a:prstGeom>
          <a:noFill/>
        </p:spPr>
        <p:txBody>
          <a:bodyPr wrap="square" lIns="97447" tIns="48723" rIns="97447" bIns="48723" rtlCol="0">
            <a:spAutoFit/>
          </a:bodyPr>
          <a:lstStyle/>
          <a:p>
            <a:pPr algn="ctr"/>
            <a:r>
              <a:rPr lang="en-US" sz="1800" b="1" dirty="0" err="1" smtClean="0">
                <a:latin typeface="Cambria" pitchFamily="18" charset="0"/>
              </a:rPr>
              <a:t>Jumlah</a:t>
            </a:r>
            <a:r>
              <a:rPr lang="en-US" sz="1800" b="1" dirty="0" smtClean="0">
                <a:latin typeface="Cambria" pitchFamily="18" charset="0"/>
              </a:rPr>
              <a:t> </a:t>
            </a:r>
            <a:r>
              <a:rPr lang="en-US" sz="1800" b="1" dirty="0" err="1" smtClean="0">
                <a:latin typeface="Cambria" pitchFamily="18" charset="0"/>
              </a:rPr>
              <a:t>Penduduk</a:t>
            </a:r>
            <a:r>
              <a:rPr lang="en-US" sz="1800" b="1" dirty="0" smtClean="0">
                <a:latin typeface="Cambria" pitchFamily="18" charset="0"/>
              </a:rPr>
              <a:t> </a:t>
            </a:r>
            <a:r>
              <a:rPr lang="en-US" sz="1800" b="1" dirty="0" err="1" smtClean="0">
                <a:latin typeface="Cambria" pitchFamily="18" charset="0"/>
              </a:rPr>
              <a:t>Bedasarkan</a:t>
            </a:r>
            <a:r>
              <a:rPr lang="en-US" sz="1800" b="1" dirty="0" smtClean="0">
                <a:latin typeface="Cambria" pitchFamily="18" charset="0"/>
              </a:rPr>
              <a:t> </a:t>
            </a:r>
            <a:r>
              <a:rPr lang="en-US" sz="1800" b="1" dirty="0" err="1" smtClean="0">
                <a:latin typeface="Cambria" pitchFamily="18" charset="0"/>
              </a:rPr>
              <a:t>Suku</a:t>
            </a:r>
            <a:endParaRPr lang="en-US" sz="1800" b="1" dirty="0">
              <a:latin typeface="Cambria" pitchFamily="18" charset="0"/>
            </a:endParaRPr>
          </a:p>
        </p:txBody>
      </p:sp>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40</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20736142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200" y="1570938"/>
            <a:ext cx="5513598" cy="8792262"/>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gn="just">
              <a:lnSpc>
                <a:spcPct val="150000"/>
              </a:lnSpc>
              <a:buNone/>
            </a:pPr>
            <a:r>
              <a:rPr lang="en-US" sz="2000" dirty="0">
                <a:latin typeface="Maiandra GD" pitchFamily="34" charset="0"/>
              </a:rPr>
              <a:t>2</a:t>
            </a:r>
            <a:r>
              <a:rPr lang="en-US" sz="2200" dirty="0">
                <a:latin typeface="Cambria" pitchFamily="18" charset="0"/>
              </a:rPr>
              <a:t>.  </a:t>
            </a:r>
            <a:r>
              <a:rPr lang="en-US" sz="2000" dirty="0" err="1">
                <a:latin typeface="Cambria" pitchFamily="18" charset="0"/>
              </a:rPr>
              <a:t>Suku</a:t>
            </a:r>
            <a:r>
              <a:rPr lang="en-US" sz="2000" dirty="0">
                <a:latin typeface="Cambria" pitchFamily="18" charset="0"/>
              </a:rPr>
              <a:t> </a:t>
            </a:r>
            <a:r>
              <a:rPr lang="en-US" sz="2000" dirty="0" err="1">
                <a:latin typeface="Cambria" pitchFamily="18" charset="0"/>
              </a:rPr>
              <a:t>dan</a:t>
            </a:r>
            <a:r>
              <a:rPr lang="en-US" sz="2000" dirty="0">
                <a:latin typeface="Cambria" pitchFamily="18" charset="0"/>
              </a:rPr>
              <a:t> </a:t>
            </a:r>
            <a:r>
              <a:rPr lang="en-US" sz="2000" dirty="0" err="1">
                <a:latin typeface="Cambria" pitchFamily="18" charset="0"/>
              </a:rPr>
              <a:t>Budaya</a:t>
            </a:r>
            <a:endParaRPr lang="en-US" sz="2000" dirty="0">
              <a:latin typeface="Cambria" pitchFamily="18" charset="0"/>
            </a:endParaRPr>
          </a:p>
          <a:p>
            <a:pPr marL="0" indent="605657" algn="just">
              <a:lnSpc>
                <a:spcPct val="150000"/>
              </a:lnSpc>
              <a:buNone/>
            </a:pPr>
            <a:r>
              <a:rPr lang="en-US" sz="1500" dirty="0" err="1">
                <a:latin typeface="Cambria" pitchFamily="18" charset="0"/>
              </a:rPr>
              <a:t>Hampir</a:t>
            </a:r>
            <a:r>
              <a:rPr lang="en-US" sz="1500" dirty="0">
                <a:latin typeface="Cambria" pitchFamily="18" charset="0"/>
              </a:rPr>
              <a:t> </a:t>
            </a:r>
            <a:r>
              <a:rPr lang="en-US" sz="1500" dirty="0" err="1">
                <a:latin typeface="Cambria" pitchFamily="18" charset="0"/>
              </a:rPr>
              <a:t>Semua</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yang </a:t>
            </a:r>
            <a:r>
              <a:rPr lang="en-US" sz="1500" dirty="0" err="1">
                <a:latin typeface="Cambria" pitchFamily="18" charset="0"/>
              </a:rPr>
              <a:t>ada</a:t>
            </a:r>
            <a:r>
              <a:rPr lang="en-US" sz="1500" dirty="0">
                <a:latin typeface="Cambria" pitchFamily="18" charset="0"/>
              </a:rPr>
              <a:t> di Indonesia </a:t>
            </a:r>
            <a:r>
              <a:rPr lang="en-US" sz="1500" dirty="0" err="1">
                <a:latin typeface="Cambria" pitchFamily="18" charset="0"/>
              </a:rPr>
              <a:t>terwakili</a:t>
            </a:r>
            <a:r>
              <a:rPr lang="en-US" sz="1500" dirty="0">
                <a:latin typeface="Cambria" pitchFamily="18" charset="0"/>
              </a:rPr>
              <a:t> </a:t>
            </a:r>
            <a:r>
              <a:rPr lang="en-US" sz="1500" dirty="0" err="1">
                <a:latin typeface="Cambria" pitchFamily="18" charset="0"/>
              </a:rPr>
              <a:t>oleh</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sehingga</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berinteraksi</a:t>
            </a:r>
            <a:r>
              <a:rPr lang="en-US" sz="1500" dirty="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menggunakan</a:t>
            </a:r>
            <a:r>
              <a:rPr lang="en-US" sz="1500" dirty="0">
                <a:latin typeface="Cambria" pitchFamily="18" charset="0"/>
              </a:rPr>
              <a:t> </a:t>
            </a:r>
            <a:r>
              <a:rPr lang="en-US" sz="1500" dirty="0" err="1">
                <a:latin typeface="Cambria" pitchFamily="18" charset="0"/>
              </a:rPr>
              <a:t>Bahasa</a:t>
            </a:r>
            <a:r>
              <a:rPr lang="en-US" sz="1500" dirty="0">
                <a:latin typeface="Cambria" pitchFamily="18" charset="0"/>
              </a:rPr>
              <a:t> Indonesia, </a:t>
            </a:r>
            <a:r>
              <a:rPr lang="en-US" sz="1500" dirty="0" err="1">
                <a:latin typeface="Cambria" pitchFamily="18" charset="0"/>
              </a:rPr>
              <a:t>kecuali</a:t>
            </a:r>
            <a:r>
              <a:rPr lang="en-US" sz="1500" dirty="0">
                <a:latin typeface="Cambria" pitchFamily="18" charset="0"/>
              </a:rPr>
              <a:t> </a:t>
            </a:r>
            <a:r>
              <a:rPr lang="en-US" sz="1500" dirty="0" err="1">
                <a:latin typeface="Cambria" pitchFamily="18" charset="0"/>
              </a:rPr>
              <a:t>ketika</a:t>
            </a:r>
            <a:r>
              <a:rPr lang="en-US" sz="1500" dirty="0">
                <a:latin typeface="Cambria" pitchFamily="18" charset="0"/>
              </a:rPr>
              <a:t> </a:t>
            </a:r>
            <a:r>
              <a:rPr lang="en-US" sz="1500" dirty="0" err="1">
                <a:latin typeface="Cambria" pitchFamily="18" charset="0"/>
              </a:rPr>
              <a:t>terjadi</a:t>
            </a:r>
            <a:r>
              <a:rPr lang="en-US" sz="1500" dirty="0">
                <a:latin typeface="Cambria" pitchFamily="18" charset="0"/>
              </a:rPr>
              <a:t> </a:t>
            </a:r>
            <a:r>
              <a:rPr lang="en-US" sz="1500" dirty="0" err="1">
                <a:latin typeface="Cambria" pitchFamily="18" charset="0"/>
              </a:rPr>
              <a:t>Komunikasi</a:t>
            </a:r>
            <a:r>
              <a:rPr lang="en-US" sz="1500" dirty="0">
                <a:latin typeface="Cambria" pitchFamily="18" charset="0"/>
              </a:rPr>
              <a:t> </a:t>
            </a:r>
            <a:r>
              <a:rPr lang="en-US" sz="1500" dirty="0" err="1">
                <a:latin typeface="Cambria" pitchFamily="18" charset="0"/>
              </a:rPr>
              <a:t>sesama</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Akan </a:t>
            </a:r>
            <a:r>
              <a:rPr lang="en-US" sz="1500" dirty="0" err="1">
                <a:latin typeface="Cambria" pitchFamily="18" charset="0"/>
              </a:rPr>
              <a:t>tetapi</a:t>
            </a:r>
            <a:r>
              <a:rPr lang="en-US" sz="1500" dirty="0">
                <a:latin typeface="Cambria" pitchFamily="18" charset="0"/>
              </a:rPr>
              <a:t> </a:t>
            </a:r>
            <a:r>
              <a:rPr lang="en-US" sz="1500" dirty="0" err="1">
                <a:latin typeface="Cambria" pitchFamily="18" charset="0"/>
              </a:rPr>
              <a:t>Bahasa</a:t>
            </a:r>
            <a:r>
              <a:rPr lang="en-US" sz="1500" dirty="0">
                <a:latin typeface="Cambria" pitchFamily="18" charset="0"/>
              </a:rPr>
              <a:t> </a:t>
            </a:r>
            <a:r>
              <a:rPr lang="en-US" sz="1500" dirty="0" err="1">
                <a:latin typeface="Cambria" pitchFamily="18" charset="0"/>
              </a:rPr>
              <a:t>kaili</a:t>
            </a:r>
            <a:r>
              <a:rPr lang="en-US" sz="1500" dirty="0">
                <a:latin typeface="Cambria" pitchFamily="18" charset="0"/>
              </a:rPr>
              <a:t> </a:t>
            </a:r>
            <a:r>
              <a:rPr lang="en-US" sz="1500" dirty="0" err="1">
                <a:latin typeface="Cambria" pitchFamily="18" charset="0"/>
              </a:rPr>
              <a:t>merupakan</a:t>
            </a:r>
            <a:r>
              <a:rPr lang="en-US" sz="1500" dirty="0">
                <a:latin typeface="Cambria" pitchFamily="18" charset="0"/>
              </a:rPr>
              <a:t> </a:t>
            </a:r>
            <a:r>
              <a:rPr lang="en-US" sz="1500" dirty="0" err="1">
                <a:latin typeface="Cambria" pitchFamily="18" charset="0"/>
              </a:rPr>
              <a:t>Bahasa</a:t>
            </a:r>
            <a:r>
              <a:rPr lang="en-US" sz="1500" dirty="0">
                <a:latin typeface="Cambria" pitchFamily="18" charset="0"/>
              </a:rPr>
              <a:t> yang paling </a:t>
            </a:r>
            <a:r>
              <a:rPr lang="en-US" sz="1500" dirty="0" err="1">
                <a:latin typeface="Cambria" pitchFamily="18" charset="0"/>
              </a:rPr>
              <a:t>sering</a:t>
            </a:r>
            <a:r>
              <a:rPr lang="en-US" sz="1500" dirty="0">
                <a:latin typeface="Cambria" pitchFamily="18" charset="0"/>
              </a:rPr>
              <a:t> </a:t>
            </a:r>
            <a:r>
              <a:rPr lang="en-US" sz="1500" dirty="0" err="1">
                <a:latin typeface="Cambria" pitchFamily="18" charset="0"/>
              </a:rPr>
              <a:t>terdengar</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percakapan</a:t>
            </a:r>
            <a:r>
              <a:rPr lang="en-US" sz="1500" dirty="0">
                <a:latin typeface="Cambria" pitchFamily="18" charset="0"/>
              </a:rPr>
              <a:t> </a:t>
            </a:r>
            <a:r>
              <a:rPr lang="en-US" sz="1500" dirty="0" err="1">
                <a:latin typeface="Cambria" pitchFamily="18" charset="0"/>
              </a:rPr>
              <a:t>sehari-hari</a:t>
            </a:r>
            <a:r>
              <a:rPr lang="en-US" sz="1500" dirty="0">
                <a:latin typeface="Cambria" pitchFamily="18" charset="0"/>
              </a:rPr>
              <a:t>, </a:t>
            </a:r>
            <a:r>
              <a:rPr lang="en-US" sz="1500" dirty="0" err="1">
                <a:latin typeface="Cambria" pitchFamily="18" charset="0"/>
              </a:rPr>
              <a:t>karena</a:t>
            </a:r>
            <a:r>
              <a:rPr lang="en-US" sz="1500" dirty="0">
                <a:latin typeface="Cambria" pitchFamily="18" charset="0"/>
              </a:rPr>
              <a:t> </a:t>
            </a:r>
            <a:r>
              <a:rPr lang="en-US" sz="1500" dirty="0" err="1">
                <a:latin typeface="Cambria" pitchFamily="18" charset="0"/>
              </a:rPr>
              <a:t>bukan</a:t>
            </a:r>
            <a:r>
              <a:rPr lang="en-US" sz="1500" dirty="0">
                <a:latin typeface="Cambria" pitchFamily="18" charset="0"/>
              </a:rPr>
              <a:t> </a:t>
            </a:r>
            <a:r>
              <a:rPr lang="en-US" sz="1500" dirty="0" err="1">
                <a:latin typeface="Cambria" pitchFamily="18" charset="0"/>
              </a:rPr>
              <a:t>hanya</a:t>
            </a:r>
            <a:r>
              <a:rPr lang="en-US" sz="1500" dirty="0">
                <a:latin typeface="Cambria" pitchFamily="18" charset="0"/>
              </a:rPr>
              <a:t> </a:t>
            </a:r>
            <a:r>
              <a:rPr lang="en-US" sz="1500" dirty="0" err="1">
                <a:latin typeface="Cambria" pitchFamily="18" charset="0"/>
              </a:rPr>
              <a:t>terdengar</a:t>
            </a:r>
            <a:r>
              <a:rPr lang="en-US" sz="1500" dirty="0">
                <a:latin typeface="Cambria" pitchFamily="18" charset="0"/>
              </a:rPr>
              <a:t> </a:t>
            </a:r>
            <a:r>
              <a:rPr lang="en-US" sz="1500" dirty="0" err="1">
                <a:latin typeface="Cambria" pitchFamily="18" charset="0"/>
              </a:rPr>
              <a:t>dari</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yang </a:t>
            </a:r>
            <a:r>
              <a:rPr lang="en-US" sz="1500" dirty="0" err="1">
                <a:latin typeface="Cambria" pitchFamily="18" charset="0"/>
              </a:rPr>
              <a:t>bersuku</a:t>
            </a:r>
            <a:r>
              <a:rPr lang="en-US" sz="1500" dirty="0">
                <a:latin typeface="Cambria" pitchFamily="18" charset="0"/>
              </a:rPr>
              <a:t> </a:t>
            </a:r>
            <a:r>
              <a:rPr lang="en-US" sz="1500" dirty="0" err="1">
                <a:latin typeface="Cambria" pitchFamily="18" charset="0"/>
              </a:rPr>
              <a:t>Kaili</a:t>
            </a:r>
            <a:r>
              <a:rPr lang="en-US" sz="1500" dirty="0">
                <a:latin typeface="Cambria" pitchFamily="18" charset="0"/>
              </a:rPr>
              <a:t> </a:t>
            </a:r>
            <a:r>
              <a:rPr lang="en-US" sz="1500" dirty="0" err="1">
                <a:latin typeface="Cambria" pitchFamily="18" charset="0"/>
              </a:rPr>
              <a:t>tetapi</a:t>
            </a:r>
            <a:r>
              <a:rPr lang="en-US" sz="1500" dirty="0">
                <a:latin typeface="Cambria" pitchFamily="18" charset="0"/>
              </a:rPr>
              <a:t> </a:t>
            </a:r>
            <a:r>
              <a:rPr lang="en-US" sz="1500" dirty="0" err="1">
                <a:latin typeface="Cambria" pitchFamily="18" charset="0"/>
              </a:rPr>
              <a:t>juga</a:t>
            </a:r>
            <a:r>
              <a:rPr lang="en-US" sz="1500" dirty="0">
                <a:latin typeface="Cambria" pitchFamily="18" charset="0"/>
              </a:rPr>
              <a:t> </a:t>
            </a:r>
            <a:r>
              <a:rPr lang="en-US" sz="1500" dirty="0" err="1">
                <a:latin typeface="Cambria" pitchFamily="18" charset="0"/>
              </a:rPr>
              <a:t>dari</a:t>
            </a:r>
            <a:r>
              <a:rPr lang="en-US" sz="1500" dirty="0">
                <a:latin typeface="Cambria" pitchFamily="18" charset="0"/>
              </a:rPr>
              <a:t> </a:t>
            </a:r>
            <a:r>
              <a:rPr lang="en-US" sz="1500" dirty="0" err="1">
                <a:latin typeface="Cambria" pitchFamily="18" charset="0"/>
              </a:rPr>
              <a:t>suku-suku</a:t>
            </a:r>
            <a:r>
              <a:rPr lang="en-US" sz="1500" dirty="0">
                <a:latin typeface="Cambria" pitchFamily="18" charset="0"/>
              </a:rPr>
              <a:t> lain yang </a:t>
            </a:r>
            <a:r>
              <a:rPr lang="en-US" sz="1500" dirty="0" err="1">
                <a:latin typeface="Cambria" pitchFamily="18" charset="0"/>
              </a:rPr>
              <a:t>berupaya</a:t>
            </a:r>
            <a:r>
              <a:rPr lang="en-US" sz="1500" dirty="0">
                <a:latin typeface="Cambria" pitchFamily="18" charset="0"/>
              </a:rPr>
              <a:t> </a:t>
            </a:r>
            <a:r>
              <a:rPr lang="en-US" sz="1500" dirty="0" err="1">
                <a:latin typeface="Cambria" pitchFamily="18" charset="0"/>
              </a:rPr>
              <a:t>untuk</a:t>
            </a:r>
            <a:r>
              <a:rPr lang="en-US" sz="1500" dirty="0">
                <a:latin typeface="Cambria" pitchFamily="18" charset="0"/>
              </a:rPr>
              <a:t> </a:t>
            </a:r>
            <a:r>
              <a:rPr lang="en-US" sz="1500" dirty="0" err="1">
                <a:latin typeface="Cambria" pitchFamily="18" charset="0"/>
              </a:rPr>
              <a:t>menguasai</a:t>
            </a:r>
            <a:r>
              <a:rPr lang="en-US" sz="1500" dirty="0">
                <a:latin typeface="Cambria" pitchFamily="18" charset="0"/>
              </a:rPr>
              <a:t> </a:t>
            </a:r>
            <a:r>
              <a:rPr lang="en-US" sz="1500" dirty="0" err="1">
                <a:latin typeface="Cambria" pitchFamily="18" charset="0"/>
              </a:rPr>
              <a:t>Bahasa</a:t>
            </a:r>
            <a:r>
              <a:rPr lang="en-US" sz="1500" dirty="0">
                <a:latin typeface="Cambria" pitchFamily="18" charset="0"/>
              </a:rPr>
              <a:t> </a:t>
            </a:r>
            <a:r>
              <a:rPr lang="en-US" sz="1500" dirty="0" err="1">
                <a:latin typeface="Cambria" pitchFamily="18" charset="0"/>
              </a:rPr>
              <a:t>Kaili</a:t>
            </a:r>
            <a:r>
              <a:rPr lang="en-US" sz="1500" dirty="0">
                <a:latin typeface="Cambria" pitchFamily="18" charset="0"/>
              </a:rPr>
              <a:t> yang </a:t>
            </a:r>
            <a:r>
              <a:rPr lang="en-US" sz="1500" dirty="0" err="1">
                <a:latin typeface="Cambria" pitchFamily="18" charset="0"/>
              </a:rPr>
              <a:t>memang</a:t>
            </a:r>
            <a:r>
              <a:rPr lang="en-US" sz="1500" dirty="0">
                <a:latin typeface="Cambria" pitchFamily="18" charset="0"/>
              </a:rPr>
              <a:t> </a:t>
            </a:r>
            <a:r>
              <a:rPr lang="en-US" sz="1500" dirty="0" err="1">
                <a:latin typeface="Cambria" pitchFamily="18" charset="0"/>
              </a:rPr>
              <a:t>mempunyai</a:t>
            </a:r>
            <a:r>
              <a:rPr lang="en-US" sz="1500" dirty="0">
                <a:latin typeface="Cambria" pitchFamily="18" charset="0"/>
              </a:rPr>
              <a:t> </a:t>
            </a:r>
            <a:r>
              <a:rPr lang="en-US" sz="1500" dirty="0" err="1">
                <a:latin typeface="Cambria" pitchFamily="18" charset="0"/>
              </a:rPr>
              <a:t>daya</a:t>
            </a:r>
            <a:r>
              <a:rPr lang="en-US" sz="1500" dirty="0">
                <a:latin typeface="Cambria" pitchFamily="18" charset="0"/>
              </a:rPr>
              <a:t> </a:t>
            </a:r>
            <a:r>
              <a:rPr lang="en-US" sz="1500" dirty="0" err="1">
                <a:latin typeface="Cambria" pitchFamily="18" charset="0"/>
              </a:rPr>
              <a:t>tarik</a:t>
            </a:r>
            <a:r>
              <a:rPr lang="en-US" sz="1500" dirty="0">
                <a:latin typeface="Cambria" pitchFamily="18" charset="0"/>
              </a:rPr>
              <a:t> </a:t>
            </a:r>
            <a:r>
              <a:rPr lang="en-US" sz="1500" dirty="0" err="1">
                <a:latin typeface="Cambria" pitchFamily="18" charset="0"/>
              </a:rPr>
              <a:t>tersendiri</a:t>
            </a:r>
            <a:r>
              <a:rPr lang="en-US" sz="1500" dirty="0">
                <a:latin typeface="Cambria" pitchFamily="18" charset="0"/>
              </a:rPr>
              <a:t> </a:t>
            </a:r>
            <a:r>
              <a:rPr lang="en-US" sz="1500" dirty="0" err="1">
                <a:latin typeface="Cambria" pitchFamily="18" charset="0"/>
              </a:rPr>
              <a:t>disamping</a:t>
            </a:r>
            <a:r>
              <a:rPr lang="en-US" sz="1500" dirty="0">
                <a:latin typeface="Cambria" pitchFamily="18" charset="0"/>
              </a:rPr>
              <a:t> </a:t>
            </a:r>
            <a:r>
              <a:rPr lang="en-US" sz="1500" dirty="0" err="1">
                <a:latin typeface="Cambria" pitchFamily="18" charset="0"/>
              </a:rPr>
              <a:t>sebagai</a:t>
            </a:r>
            <a:r>
              <a:rPr lang="en-US" sz="1500" dirty="0">
                <a:latin typeface="Cambria" pitchFamily="18" charset="0"/>
              </a:rPr>
              <a:t> </a:t>
            </a:r>
            <a:r>
              <a:rPr lang="en-US" sz="1500" dirty="0" err="1">
                <a:latin typeface="Cambria" pitchFamily="18" charset="0"/>
              </a:rPr>
              <a:t>wujud</a:t>
            </a:r>
            <a:r>
              <a:rPr lang="en-US" sz="1500" dirty="0">
                <a:latin typeface="Cambria" pitchFamily="18" charset="0"/>
              </a:rPr>
              <a:t> </a:t>
            </a:r>
            <a:r>
              <a:rPr lang="en-US" sz="1500" dirty="0" err="1">
                <a:latin typeface="Cambria" pitchFamily="18" charset="0"/>
              </a:rPr>
              <a:t>penghargaan</a:t>
            </a:r>
            <a:r>
              <a:rPr lang="en-US" sz="1500" dirty="0">
                <a:latin typeface="Cambria" pitchFamily="18" charset="0"/>
              </a:rPr>
              <a:t>  </a:t>
            </a:r>
            <a:r>
              <a:rPr lang="en-US" sz="1500" dirty="0" err="1">
                <a:latin typeface="Cambria" pitchFamily="18" charset="0"/>
              </a:rPr>
              <a:t>terhadap</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yang </a:t>
            </a:r>
            <a:r>
              <a:rPr lang="en-US" sz="1500" dirty="0" err="1">
                <a:latin typeface="Cambria" pitchFamily="18" charset="0"/>
              </a:rPr>
              <a:t>lebih</a:t>
            </a:r>
            <a:r>
              <a:rPr lang="en-US" sz="1500" dirty="0">
                <a:latin typeface="Cambria" pitchFamily="18" charset="0"/>
              </a:rPr>
              <a:t> </a:t>
            </a:r>
            <a:r>
              <a:rPr lang="en-US" sz="1500" dirty="0" err="1">
                <a:latin typeface="Cambria" pitchFamily="18" charset="0"/>
              </a:rPr>
              <a:t>awal</a:t>
            </a:r>
            <a:r>
              <a:rPr lang="en-US" sz="1500" dirty="0">
                <a:latin typeface="Cambria" pitchFamily="18" charset="0"/>
              </a:rPr>
              <a:t> </a:t>
            </a:r>
            <a:r>
              <a:rPr lang="en-US" sz="1500" dirty="0" err="1">
                <a:latin typeface="Cambria" pitchFamily="18" charset="0"/>
              </a:rPr>
              <a:t>menetap</a:t>
            </a:r>
            <a:r>
              <a:rPr lang="en-US" sz="1500" dirty="0">
                <a:latin typeface="Cambria" pitchFamily="18" charset="0"/>
              </a:rPr>
              <a:t> </a:t>
            </a:r>
            <a:r>
              <a:rPr lang="en-US" sz="1500" dirty="0" err="1">
                <a:latin typeface="Cambria" pitchFamily="18" charset="0"/>
              </a:rPr>
              <a:t>juga</a:t>
            </a:r>
            <a:r>
              <a:rPr lang="en-US" sz="1500" dirty="0">
                <a:latin typeface="Cambria" pitchFamily="18" charset="0"/>
              </a:rPr>
              <a:t> </a:t>
            </a:r>
            <a:r>
              <a:rPr lang="en-US" sz="1500" dirty="0" err="1">
                <a:latin typeface="Cambria" pitchFamily="18" charset="0"/>
              </a:rPr>
              <a:t>keinginan</a:t>
            </a:r>
            <a:r>
              <a:rPr lang="en-US" sz="1500" dirty="0">
                <a:latin typeface="Cambria" pitchFamily="18" charset="0"/>
              </a:rPr>
              <a:t> </a:t>
            </a:r>
            <a:r>
              <a:rPr lang="en-US" sz="1500" dirty="0" err="1">
                <a:latin typeface="Cambria" pitchFamily="18" charset="0"/>
              </a:rPr>
              <a:t>tahuan</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akan</a:t>
            </a:r>
            <a:r>
              <a:rPr lang="en-US" sz="1500" dirty="0">
                <a:latin typeface="Cambria" pitchFamily="18" charset="0"/>
              </a:rPr>
              <a:t> </a:t>
            </a:r>
            <a:r>
              <a:rPr lang="en-US" sz="1500" dirty="0" err="1">
                <a:latin typeface="Cambria" pitchFamily="18" charset="0"/>
              </a:rPr>
              <a:t>bahasa</a:t>
            </a:r>
            <a:r>
              <a:rPr lang="en-US" sz="1500" dirty="0">
                <a:latin typeface="Cambria" pitchFamily="18" charset="0"/>
              </a:rPr>
              <a:t> </a:t>
            </a:r>
            <a:r>
              <a:rPr lang="en-US" sz="1500" dirty="0" err="1">
                <a:latin typeface="Cambria" pitchFamily="18" charset="0"/>
              </a:rPr>
              <a:t>daerah</a:t>
            </a:r>
            <a:r>
              <a:rPr lang="en-US" sz="1500" dirty="0">
                <a:latin typeface="Cambria" pitchFamily="18" charset="0"/>
              </a:rPr>
              <a:t> yang di </a:t>
            </a:r>
            <a:r>
              <a:rPr lang="en-US" sz="1500" dirty="0" err="1">
                <a:latin typeface="Cambria" pitchFamily="18" charset="0"/>
              </a:rPr>
              <a:t>tempati</a:t>
            </a:r>
            <a:r>
              <a:rPr lang="en-US" sz="1500" dirty="0">
                <a:latin typeface="Cambria" pitchFamily="18" charset="0"/>
              </a:rPr>
              <a:t>,  yang </a:t>
            </a:r>
            <a:r>
              <a:rPr lang="en-US" sz="1500" dirty="0" err="1">
                <a:latin typeface="Cambria" pitchFamily="18" charset="0"/>
              </a:rPr>
              <a:t>sudah</a:t>
            </a:r>
            <a:r>
              <a:rPr lang="en-US" sz="1500" dirty="0">
                <a:latin typeface="Cambria" pitchFamily="18" charset="0"/>
              </a:rPr>
              <a:t> </a:t>
            </a:r>
            <a:r>
              <a:rPr lang="en-US" sz="1500" dirty="0" err="1">
                <a:latin typeface="Cambria" pitchFamily="18" charset="0"/>
              </a:rPr>
              <a:t>dianggap</a:t>
            </a:r>
            <a:r>
              <a:rPr lang="en-US" sz="1500" dirty="0">
                <a:latin typeface="Cambria" pitchFamily="18" charset="0"/>
              </a:rPr>
              <a:t> </a:t>
            </a:r>
            <a:r>
              <a:rPr lang="en-US" sz="1500" dirty="0" err="1">
                <a:latin typeface="Cambria" pitchFamily="18" charset="0"/>
              </a:rPr>
              <a:t>sebagai</a:t>
            </a:r>
            <a:r>
              <a:rPr lang="en-US" sz="1500" dirty="0">
                <a:latin typeface="Cambria" pitchFamily="18" charset="0"/>
              </a:rPr>
              <a:t> </a:t>
            </a:r>
            <a:r>
              <a:rPr lang="en-US" sz="1500" dirty="0" err="1">
                <a:latin typeface="Cambria" pitchFamily="18" charset="0"/>
              </a:rPr>
              <a:t>bahasanya</a:t>
            </a:r>
            <a:r>
              <a:rPr lang="en-US" sz="1500" dirty="0">
                <a:latin typeface="Cambria" pitchFamily="18" charset="0"/>
              </a:rPr>
              <a:t> </a:t>
            </a:r>
            <a:r>
              <a:rPr lang="en-US" sz="1500" dirty="0" err="1">
                <a:latin typeface="Cambria" pitchFamily="18" charset="0"/>
              </a:rPr>
              <a:t>sendiri</a:t>
            </a:r>
            <a:r>
              <a:rPr lang="en-US" sz="1500" dirty="0">
                <a:latin typeface="Cambria" pitchFamily="18" charset="0"/>
              </a:rPr>
              <a:t>. </a:t>
            </a:r>
            <a:r>
              <a:rPr lang="en-US" sz="1500" dirty="0" err="1">
                <a:latin typeface="Cambria" pitchFamily="18" charset="0"/>
              </a:rPr>
              <a:t>Suka</a:t>
            </a:r>
            <a:r>
              <a:rPr lang="en-US" sz="1500" dirty="0">
                <a:latin typeface="Cambria" pitchFamily="18" charset="0"/>
              </a:rPr>
              <a:t>/ </a:t>
            </a:r>
            <a:r>
              <a:rPr lang="en-US" sz="1500" dirty="0" err="1">
                <a:latin typeface="Cambria" pitchFamily="18" charset="0"/>
              </a:rPr>
              <a:t>etnis</a:t>
            </a:r>
            <a:r>
              <a:rPr lang="en-US" sz="1500" dirty="0">
                <a:latin typeface="Cambria" pitchFamily="18" charset="0"/>
              </a:rPr>
              <a:t> yang </a:t>
            </a:r>
            <a:r>
              <a:rPr lang="en-US" sz="1500" dirty="0" err="1">
                <a:latin typeface="Cambria" pitchFamily="18" charset="0"/>
              </a:rPr>
              <a:t>ada</a:t>
            </a:r>
            <a:r>
              <a:rPr lang="en-US" sz="1500" dirty="0">
                <a:latin typeface="Cambria" pitchFamily="18" charset="0"/>
              </a:rPr>
              <a:t> : </a:t>
            </a:r>
            <a:r>
              <a:rPr lang="en-US" sz="1500" dirty="0" err="1">
                <a:latin typeface="Cambria" pitchFamily="18" charset="0"/>
              </a:rPr>
              <a:t>suku</a:t>
            </a:r>
            <a:r>
              <a:rPr lang="en-US" sz="1500" dirty="0">
                <a:latin typeface="Cambria" pitchFamily="18" charset="0"/>
              </a:rPr>
              <a:t>  </a:t>
            </a:r>
            <a:r>
              <a:rPr lang="en-US" sz="1500" dirty="0" err="1">
                <a:latin typeface="Cambria" pitchFamily="18" charset="0"/>
              </a:rPr>
              <a:t>Kaili</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t>
            </a:r>
            <a:r>
              <a:rPr lang="en-US" sz="1500" dirty="0" err="1">
                <a:latin typeface="Cambria" pitchFamily="18" charset="0"/>
              </a:rPr>
              <a:t>Bugis</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t>
            </a:r>
            <a:r>
              <a:rPr lang="en-US" sz="1500" dirty="0" err="1">
                <a:latin typeface="Cambria" pitchFamily="18" charset="0"/>
              </a:rPr>
              <a:t>Jawa</a:t>
            </a:r>
            <a:r>
              <a:rPr lang="en-US" sz="1500" dirty="0">
                <a:latin typeface="Cambria" pitchFamily="18" charset="0"/>
              </a:rPr>
              <a:t>, Sumatera, Kalimantan, </a:t>
            </a:r>
            <a:r>
              <a:rPr lang="en-US" sz="1500" dirty="0" err="1">
                <a:latin typeface="Cambria" pitchFamily="18" charset="0"/>
              </a:rPr>
              <a:t>Irian</a:t>
            </a:r>
            <a:r>
              <a:rPr lang="en-US" sz="1500" dirty="0">
                <a:latin typeface="Cambria" pitchFamily="18" charset="0"/>
              </a:rPr>
              <a:t>, Timor </a:t>
            </a:r>
            <a:r>
              <a:rPr lang="en-US" sz="1500" dirty="0" err="1">
                <a:latin typeface="Cambria" pitchFamily="18" charset="0"/>
              </a:rPr>
              <a:t>Leste</a:t>
            </a:r>
            <a:r>
              <a:rPr lang="en-US" sz="1500" dirty="0">
                <a:latin typeface="Cambria" pitchFamily="18" charset="0"/>
              </a:rPr>
              <a:t>, Bali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suku</a:t>
            </a:r>
            <a:r>
              <a:rPr lang="en-US" sz="1500" dirty="0">
                <a:latin typeface="Cambria" pitchFamily="18" charset="0"/>
              </a:rPr>
              <a:t> </a:t>
            </a:r>
            <a:r>
              <a:rPr lang="en-US" sz="1500" dirty="0" err="1" smtClean="0">
                <a:latin typeface="Cambria" pitchFamily="18" charset="0"/>
              </a:rPr>
              <a:t>lainya</a:t>
            </a:r>
            <a:r>
              <a:rPr lang="en-US" sz="1500" dirty="0" smtClean="0">
                <a:latin typeface="Cambria" pitchFamily="18" charset="0"/>
              </a:rPr>
              <a:t> </a:t>
            </a:r>
            <a:r>
              <a:rPr lang="en-US" sz="1200" dirty="0" smtClean="0">
                <a:solidFill>
                  <a:schemeClr val="tx1"/>
                </a:solidFill>
                <a:latin typeface="Cambria" pitchFamily="18" charset="0"/>
              </a:rPr>
              <a:t>(</a:t>
            </a:r>
            <a:r>
              <a:rPr lang="en-US" sz="1400" i="1" dirty="0" smtClean="0">
                <a:solidFill>
                  <a:schemeClr val="tx1"/>
                </a:solidFill>
                <a:latin typeface="Cambria" pitchFamily="18" charset="0"/>
              </a:rPr>
              <a:t>Orang </a:t>
            </a:r>
            <a:r>
              <a:rPr lang="en-US" sz="1400" i="1" dirty="0" err="1" smtClean="0">
                <a:solidFill>
                  <a:schemeClr val="tx1"/>
                </a:solidFill>
                <a:latin typeface="Cambria" pitchFamily="18" charset="0"/>
              </a:rPr>
              <a:t>bijak</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mengatakan</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Dimana</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Bumi</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kita</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pijak</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disitu</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Langit</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kita</a:t>
            </a:r>
            <a:r>
              <a:rPr lang="en-US" sz="1400" i="1" dirty="0" smtClean="0">
                <a:solidFill>
                  <a:schemeClr val="tx1"/>
                </a:solidFill>
                <a:latin typeface="Cambria" pitchFamily="18" charset="0"/>
              </a:rPr>
              <a:t> </a:t>
            </a:r>
            <a:r>
              <a:rPr lang="en-US" sz="1400" i="1" dirty="0" err="1" smtClean="0">
                <a:solidFill>
                  <a:schemeClr val="tx1"/>
                </a:solidFill>
                <a:latin typeface="Cambria" pitchFamily="18" charset="0"/>
              </a:rPr>
              <a:t>junjung</a:t>
            </a:r>
            <a:r>
              <a:rPr lang="en-US" sz="1200" i="1" dirty="0" smtClean="0">
                <a:solidFill>
                  <a:schemeClr val="tx1"/>
                </a:solidFill>
                <a:latin typeface="Cambria" pitchFamily="18" charset="0"/>
              </a:rPr>
              <a:t>) </a:t>
            </a:r>
            <a:endParaRPr lang="en-US" sz="1200" i="1" dirty="0">
              <a:solidFill>
                <a:schemeClr val="tx1"/>
              </a:solidFill>
              <a:latin typeface="Cambria" pitchFamily="18" charset="0"/>
            </a:endParaRPr>
          </a:p>
        </p:txBody>
      </p:sp>
      <p:graphicFrame>
        <p:nvGraphicFramePr>
          <p:cNvPr id="7" name="Table 6"/>
          <p:cNvGraphicFramePr>
            <a:graphicFrameLocks noGrp="1"/>
          </p:cNvGraphicFramePr>
          <p:nvPr>
            <p:extLst/>
          </p:nvPr>
        </p:nvGraphicFramePr>
        <p:xfrm>
          <a:off x="1371600" y="8077200"/>
          <a:ext cx="5181600" cy="1866906"/>
        </p:xfrm>
        <a:graphic>
          <a:graphicData uri="http://schemas.openxmlformats.org/drawingml/2006/table">
            <a:tbl>
              <a:tblPr firstRow="1" bandRow="1"/>
              <a:tblGrid>
                <a:gridCol w="1295400"/>
                <a:gridCol w="1295400"/>
                <a:gridCol w="1213526"/>
                <a:gridCol w="1377274"/>
              </a:tblGrid>
              <a:tr h="397862">
                <a:tc gridSpan="2">
                  <a:txBody>
                    <a:bodyPr/>
                    <a:lstStyle>
                      <a:lvl1pPr marL="0" algn="l" defTabSz="892043" rtl="0" eaLnBrk="1" latinLnBrk="0" hangingPunct="1">
                        <a:defRPr sz="1800" b="1" kern="1200">
                          <a:solidFill>
                            <a:schemeClr val="lt1"/>
                          </a:solidFill>
                          <a:latin typeface="Constantia"/>
                        </a:defRPr>
                      </a:lvl1pPr>
                      <a:lvl2pPr marL="446021" algn="l" defTabSz="892043" rtl="0" eaLnBrk="1" latinLnBrk="0" hangingPunct="1">
                        <a:defRPr sz="1800" b="1" kern="1200">
                          <a:solidFill>
                            <a:schemeClr val="lt1"/>
                          </a:solidFill>
                          <a:latin typeface="Constantia"/>
                        </a:defRPr>
                      </a:lvl2pPr>
                      <a:lvl3pPr marL="892043" algn="l" defTabSz="892043" rtl="0" eaLnBrk="1" latinLnBrk="0" hangingPunct="1">
                        <a:defRPr sz="1800" b="1" kern="1200">
                          <a:solidFill>
                            <a:schemeClr val="lt1"/>
                          </a:solidFill>
                          <a:latin typeface="Constantia"/>
                        </a:defRPr>
                      </a:lvl3pPr>
                      <a:lvl4pPr marL="1338064" algn="l" defTabSz="892043" rtl="0" eaLnBrk="1" latinLnBrk="0" hangingPunct="1">
                        <a:defRPr sz="1800" b="1" kern="1200">
                          <a:solidFill>
                            <a:schemeClr val="lt1"/>
                          </a:solidFill>
                          <a:latin typeface="Constantia"/>
                        </a:defRPr>
                      </a:lvl4pPr>
                      <a:lvl5pPr marL="1784085" algn="l" defTabSz="892043" rtl="0" eaLnBrk="1" latinLnBrk="0" hangingPunct="1">
                        <a:defRPr sz="1800" b="1" kern="1200">
                          <a:solidFill>
                            <a:schemeClr val="lt1"/>
                          </a:solidFill>
                          <a:latin typeface="Constantia"/>
                        </a:defRPr>
                      </a:lvl5pPr>
                      <a:lvl6pPr marL="2230107" algn="l" defTabSz="892043" rtl="0" eaLnBrk="1" latinLnBrk="0" hangingPunct="1">
                        <a:defRPr sz="1800" b="1" kern="1200">
                          <a:solidFill>
                            <a:schemeClr val="lt1"/>
                          </a:solidFill>
                          <a:latin typeface="Constantia"/>
                        </a:defRPr>
                      </a:lvl6pPr>
                      <a:lvl7pPr marL="2676128" algn="l" defTabSz="892043" rtl="0" eaLnBrk="1" latinLnBrk="0" hangingPunct="1">
                        <a:defRPr sz="1800" b="1" kern="1200">
                          <a:solidFill>
                            <a:schemeClr val="lt1"/>
                          </a:solidFill>
                          <a:latin typeface="Constantia"/>
                        </a:defRPr>
                      </a:lvl7pPr>
                      <a:lvl8pPr marL="3122149" algn="l" defTabSz="892043" rtl="0" eaLnBrk="1" latinLnBrk="0" hangingPunct="1">
                        <a:defRPr sz="1800" b="1" kern="1200">
                          <a:solidFill>
                            <a:schemeClr val="lt1"/>
                          </a:solidFill>
                          <a:latin typeface="Constantia"/>
                        </a:defRPr>
                      </a:lvl8pPr>
                      <a:lvl9pPr marL="3568171" algn="l" defTabSz="892043" rtl="0" eaLnBrk="1" latinLnBrk="0" hangingPunct="1">
                        <a:defRPr sz="1800" b="1" kern="1200">
                          <a:solidFill>
                            <a:schemeClr val="lt1"/>
                          </a:solidFill>
                          <a:latin typeface="Constantia"/>
                        </a:defRPr>
                      </a:lvl9pPr>
                    </a:lstStyle>
                    <a:p>
                      <a:pPr marL="0" marR="50165" algn="ctr">
                        <a:lnSpc>
                          <a:spcPct val="150000"/>
                        </a:lnSpc>
                        <a:spcBef>
                          <a:spcPts val="0"/>
                        </a:spcBef>
                        <a:spcAft>
                          <a:spcPts val="0"/>
                        </a:spcAft>
                      </a:pPr>
                      <a:r>
                        <a:rPr lang="en-US" sz="1400" dirty="0">
                          <a:latin typeface="Kristen ITC" pitchFamily="66" charset="0"/>
                        </a:rPr>
                        <a:t>Etnis / Suku</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solidFill>
                  </a:tcPr>
                </a:tc>
                <a:tc hMerge="1">
                  <a:txBody>
                    <a:bodyPr/>
                    <a:lstStyle/>
                    <a:p>
                      <a:endParaRPr lang="en-US"/>
                    </a:p>
                  </a:txBody>
                  <a:tcPr/>
                </a:tc>
                <a:tc gridSpan="2">
                  <a:txBody>
                    <a:bodyPr/>
                    <a:lstStyle>
                      <a:lvl1pPr marL="0" algn="l" defTabSz="892043" rtl="0" eaLnBrk="1" latinLnBrk="0" hangingPunct="1">
                        <a:defRPr sz="1800" b="1" kern="1200">
                          <a:solidFill>
                            <a:schemeClr val="lt1"/>
                          </a:solidFill>
                          <a:latin typeface="Constantia"/>
                        </a:defRPr>
                      </a:lvl1pPr>
                      <a:lvl2pPr marL="446021" algn="l" defTabSz="892043" rtl="0" eaLnBrk="1" latinLnBrk="0" hangingPunct="1">
                        <a:defRPr sz="1800" b="1" kern="1200">
                          <a:solidFill>
                            <a:schemeClr val="lt1"/>
                          </a:solidFill>
                          <a:latin typeface="Constantia"/>
                        </a:defRPr>
                      </a:lvl2pPr>
                      <a:lvl3pPr marL="892043" algn="l" defTabSz="892043" rtl="0" eaLnBrk="1" latinLnBrk="0" hangingPunct="1">
                        <a:defRPr sz="1800" b="1" kern="1200">
                          <a:solidFill>
                            <a:schemeClr val="lt1"/>
                          </a:solidFill>
                          <a:latin typeface="Constantia"/>
                        </a:defRPr>
                      </a:lvl3pPr>
                      <a:lvl4pPr marL="1338064" algn="l" defTabSz="892043" rtl="0" eaLnBrk="1" latinLnBrk="0" hangingPunct="1">
                        <a:defRPr sz="1800" b="1" kern="1200">
                          <a:solidFill>
                            <a:schemeClr val="lt1"/>
                          </a:solidFill>
                          <a:latin typeface="Constantia"/>
                        </a:defRPr>
                      </a:lvl4pPr>
                      <a:lvl5pPr marL="1784085" algn="l" defTabSz="892043" rtl="0" eaLnBrk="1" latinLnBrk="0" hangingPunct="1">
                        <a:defRPr sz="1800" b="1" kern="1200">
                          <a:solidFill>
                            <a:schemeClr val="lt1"/>
                          </a:solidFill>
                          <a:latin typeface="Constantia"/>
                        </a:defRPr>
                      </a:lvl5pPr>
                      <a:lvl6pPr marL="2230107" algn="l" defTabSz="892043" rtl="0" eaLnBrk="1" latinLnBrk="0" hangingPunct="1">
                        <a:defRPr sz="1800" b="1" kern="1200">
                          <a:solidFill>
                            <a:schemeClr val="lt1"/>
                          </a:solidFill>
                          <a:latin typeface="Constantia"/>
                        </a:defRPr>
                      </a:lvl6pPr>
                      <a:lvl7pPr marL="2676128" algn="l" defTabSz="892043" rtl="0" eaLnBrk="1" latinLnBrk="0" hangingPunct="1">
                        <a:defRPr sz="1800" b="1" kern="1200">
                          <a:solidFill>
                            <a:schemeClr val="lt1"/>
                          </a:solidFill>
                          <a:latin typeface="Constantia"/>
                        </a:defRPr>
                      </a:lvl7pPr>
                      <a:lvl8pPr marL="3122149" algn="l" defTabSz="892043" rtl="0" eaLnBrk="1" latinLnBrk="0" hangingPunct="1">
                        <a:defRPr sz="1800" b="1" kern="1200">
                          <a:solidFill>
                            <a:schemeClr val="lt1"/>
                          </a:solidFill>
                          <a:latin typeface="Constantia"/>
                        </a:defRPr>
                      </a:lvl8pPr>
                      <a:lvl9pPr marL="3568171" algn="l" defTabSz="892043" rtl="0" eaLnBrk="1" latinLnBrk="0" hangingPunct="1">
                        <a:defRPr sz="1800" b="1" kern="1200">
                          <a:solidFill>
                            <a:schemeClr val="lt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Jumlah</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solidFill>
                  </a:tcPr>
                </a:tc>
                <a:tc hMerge="1">
                  <a:txBody>
                    <a:bodyPr/>
                    <a:lstStyle/>
                    <a:p>
                      <a:endParaRPr lang="en-US"/>
                    </a:p>
                  </a:txBody>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Kaili</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 </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rPr>
                        <a:t>4.220</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err="1">
                          <a:latin typeface="Kristen ITC" pitchFamily="66" charset="0"/>
                        </a:rPr>
                        <a:t>Bugis</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 </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rPr>
                        <a:t>2.147</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r>
              <a:tr h="367261">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err="1">
                          <a:latin typeface="Kristen ITC" pitchFamily="66" charset="0"/>
                        </a:rPr>
                        <a:t>Lainnya</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nSpc>
                          <a:spcPct val="150000"/>
                        </a:lnSpc>
                        <a:spcBef>
                          <a:spcPts val="0"/>
                        </a:spcBef>
                        <a:spcAft>
                          <a:spcPts val="0"/>
                        </a:spcAft>
                      </a:pPr>
                      <a:r>
                        <a:rPr lang="en-US" sz="1400" dirty="0">
                          <a:latin typeface="Kristen ITC" pitchFamily="66" charset="0"/>
                        </a:rPr>
                        <a:t> </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ea typeface="Times New Roman"/>
                          <a:cs typeface="Times New Roman"/>
                        </a:rPr>
                        <a:t>3.523</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err="1">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40000"/>
                      </a:srgbClr>
                    </a:solidFill>
                  </a:tcPr>
                </a:tc>
              </a:tr>
              <a:tr h="367261">
                <a:tc gridSpan="2">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a:latin typeface="Kristen ITC" pitchFamily="66" charset="0"/>
                        </a:rPr>
                        <a:t>Total</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hMerge="1">
                  <a:txBody>
                    <a:bodyPr/>
                    <a:lstStyle/>
                    <a:p>
                      <a:endParaRPr lang="en-US"/>
                    </a:p>
                  </a:txBody>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smtClean="0">
                          <a:latin typeface="Kristen ITC" pitchFamily="66" charset="0"/>
                          <a:ea typeface="Times New Roman"/>
                          <a:cs typeface="Times New Roman"/>
                        </a:rPr>
                        <a:t>9.890</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c>
                  <a:txBody>
                    <a:bodyPr/>
                    <a:lstStyle>
                      <a:lvl1pPr marL="0" algn="l" defTabSz="892043" rtl="0" eaLnBrk="1" latinLnBrk="0" hangingPunct="1">
                        <a:defRPr sz="1800" kern="1200">
                          <a:solidFill>
                            <a:schemeClr val="dk1"/>
                          </a:solidFill>
                          <a:latin typeface="Constantia"/>
                        </a:defRPr>
                      </a:lvl1pPr>
                      <a:lvl2pPr marL="446021" algn="l" defTabSz="892043" rtl="0" eaLnBrk="1" latinLnBrk="0" hangingPunct="1">
                        <a:defRPr sz="1800" kern="1200">
                          <a:solidFill>
                            <a:schemeClr val="dk1"/>
                          </a:solidFill>
                          <a:latin typeface="Constantia"/>
                        </a:defRPr>
                      </a:lvl2pPr>
                      <a:lvl3pPr marL="892043" algn="l" defTabSz="892043" rtl="0" eaLnBrk="1" latinLnBrk="0" hangingPunct="1">
                        <a:defRPr sz="1800" kern="1200">
                          <a:solidFill>
                            <a:schemeClr val="dk1"/>
                          </a:solidFill>
                          <a:latin typeface="Constantia"/>
                        </a:defRPr>
                      </a:lvl3pPr>
                      <a:lvl4pPr marL="1338064" algn="l" defTabSz="892043" rtl="0" eaLnBrk="1" latinLnBrk="0" hangingPunct="1">
                        <a:defRPr sz="1800" kern="1200">
                          <a:solidFill>
                            <a:schemeClr val="dk1"/>
                          </a:solidFill>
                          <a:latin typeface="Constantia"/>
                        </a:defRPr>
                      </a:lvl4pPr>
                      <a:lvl5pPr marL="1784085" algn="l" defTabSz="892043" rtl="0" eaLnBrk="1" latinLnBrk="0" hangingPunct="1">
                        <a:defRPr sz="1800" kern="1200">
                          <a:solidFill>
                            <a:schemeClr val="dk1"/>
                          </a:solidFill>
                          <a:latin typeface="Constantia"/>
                        </a:defRPr>
                      </a:lvl5pPr>
                      <a:lvl6pPr marL="2230107" algn="l" defTabSz="892043" rtl="0" eaLnBrk="1" latinLnBrk="0" hangingPunct="1">
                        <a:defRPr sz="1800" kern="1200">
                          <a:solidFill>
                            <a:schemeClr val="dk1"/>
                          </a:solidFill>
                          <a:latin typeface="Constantia"/>
                        </a:defRPr>
                      </a:lvl6pPr>
                      <a:lvl7pPr marL="2676128" algn="l" defTabSz="892043" rtl="0" eaLnBrk="1" latinLnBrk="0" hangingPunct="1">
                        <a:defRPr sz="1800" kern="1200">
                          <a:solidFill>
                            <a:schemeClr val="dk1"/>
                          </a:solidFill>
                          <a:latin typeface="Constantia"/>
                        </a:defRPr>
                      </a:lvl7pPr>
                      <a:lvl8pPr marL="3122149" algn="l" defTabSz="892043" rtl="0" eaLnBrk="1" latinLnBrk="0" hangingPunct="1">
                        <a:defRPr sz="1800" kern="1200">
                          <a:solidFill>
                            <a:schemeClr val="dk1"/>
                          </a:solidFill>
                          <a:latin typeface="Constantia"/>
                        </a:defRPr>
                      </a:lvl8pPr>
                      <a:lvl9pPr marL="3568171" algn="l" defTabSz="892043" rtl="0" eaLnBrk="1" latinLnBrk="0" hangingPunct="1">
                        <a:defRPr sz="1800" kern="1200">
                          <a:solidFill>
                            <a:schemeClr val="dk1"/>
                          </a:solidFill>
                          <a:latin typeface="Constantia"/>
                        </a:defRPr>
                      </a:lvl9pPr>
                    </a:lstStyle>
                    <a:p>
                      <a:pPr marL="0" marR="50165" algn="ctr">
                        <a:lnSpc>
                          <a:spcPct val="150000"/>
                        </a:lnSpc>
                        <a:spcBef>
                          <a:spcPts val="0"/>
                        </a:spcBef>
                        <a:spcAft>
                          <a:spcPts val="0"/>
                        </a:spcAft>
                      </a:pPr>
                      <a:r>
                        <a:rPr lang="en-US" sz="1400" dirty="0">
                          <a:latin typeface="Kristen ITC" pitchFamily="66" charset="0"/>
                        </a:rPr>
                        <a:t>Orang</a:t>
                      </a:r>
                      <a:endParaRPr lang="en-US" sz="1400" dirty="0">
                        <a:latin typeface="Kristen ITC" pitchFamily="66" charset="0"/>
                        <a:ea typeface="Times New Roman"/>
                        <a:cs typeface="Times New Roman"/>
                      </a:endParaRPr>
                    </a:p>
                  </a:txBody>
                  <a:tcPr marL="64294" marR="6429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cell3D prstMaterial="dkEdge">
                      <a:bevel h="50800" prst="divot"/>
                      <a:lightRig rig="flood" dir="t"/>
                    </a:cell3D>
                    <a:solidFill>
                      <a:srgbClr val="A5C249">
                        <a:tint val="20000"/>
                      </a:srgbClr>
                    </a:solidFill>
                  </a:tcPr>
                </a:tc>
              </a:tr>
            </a:tbl>
          </a:graphicData>
        </a:graphic>
      </p:graphicFrame>
      <p:sp>
        <p:nvSpPr>
          <p:cNvPr id="6" name="TextBox 5"/>
          <p:cNvSpPr txBox="1"/>
          <p:nvPr/>
        </p:nvSpPr>
        <p:spPr>
          <a:xfrm>
            <a:off x="1066800" y="7549403"/>
            <a:ext cx="5540062" cy="375397"/>
          </a:xfrm>
          <a:prstGeom prst="rect">
            <a:avLst/>
          </a:prstGeom>
          <a:noFill/>
        </p:spPr>
        <p:txBody>
          <a:bodyPr wrap="square" lIns="97447" tIns="48723" rIns="97447" bIns="48723" rtlCol="0">
            <a:spAutoFit/>
          </a:bodyPr>
          <a:lstStyle/>
          <a:p>
            <a:pPr algn="ctr"/>
            <a:r>
              <a:rPr lang="en-US" sz="1800" b="1" dirty="0" err="1" smtClean="0">
                <a:latin typeface="Cambria" pitchFamily="18" charset="0"/>
              </a:rPr>
              <a:t>Jumlah</a:t>
            </a:r>
            <a:r>
              <a:rPr lang="en-US" sz="1800" b="1" dirty="0" smtClean="0">
                <a:latin typeface="Cambria" pitchFamily="18" charset="0"/>
              </a:rPr>
              <a:t> </a:t>
            </a:r>
            <a:r>
              <a:rPr lang="en-US" sz="1800" b="1" dirty="0" err="1" smtClean="0">
                <a:latin typeface="Cambria" pitchFamily="18" charset="0"/>
              </a:rPr>
              <a:t>Penduduk</a:t>
            </a:r>
            <a:r>
              <a:rPr lang="en-US" sz="1800" b="1" dirty="0" smtClean="0">
                <a:latin typeface="Cambria" pitchFamily="18" charset="0"/>
              </a:rPr>
              <a:t> </a:t>
            </a:r>
            <a:r>
              <a:rPr lang="en-US" sz="1800" b="1" dirty="0" err="1" smtClean="0">
                <a:latin typeface="Cambria" pitchFamily="18" charset="0"/>
              </a:rPr>
              <a:t>Bedasarkan</a:t>
            </a:r>
            <a:r>
              <a:rPr lang="en-US" sz="1800" b="1" dirty="0" smtClean="0">
                <a:latin typeface="Cambria" pitchFamily="18" charset="0"/>
              </a:rPr>
              <a:t> </a:t>
            </a:r>
            <a:r>
              <a:rPr lang="en-US" sz="1800" b="1" dirty="0" err="1" smtClean="0">
                <a:latin typeface="Cambria" pitchFamily="18" charset="0"/>
              </a:rPr>
              <a:t>Suku</a:t>
            </a:r>
            <a:endParaRPr lang="en-US" sz="1800" b="1" dirty="0">
              <a:latin typeface="Cambria" pitchFamily="18" charset="0"/>
            </a:endParaRPr>
          </a:p>
        </p:txBody>
      </p:sp>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41</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53509" y="77338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26670929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199" y="1626228"/>
            <a:ext cx="5638801" cy="8508372"/>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54941" indent="0" algn="just">
              <a:lnSpc>
                <a:spcPct val="150000"/>
              </a:lnSpc>
              <a:buNone/>
            </a:pPr>
            <a:r>
              <a:rPr lang="en-US" sz="2200" b="1" dirty="0" smtClean="0">
                <a:latin typeface="Cambria" pitchFamily="18" charset="0"/>
              </a:rPr>
              <a:t>3</a:t>
            </a:r>
            <a:r>
              <a:rPr lang="en-US" sz="2200" b="1" dirty="0">
                <a:latin typeface="Cambria" pitchFamily="18" charset="0"/>
              </a:rPr>
              <a:t>. </a:t>
            </a:r>
            <a:r>
              <a:rPr lang="en-US" sz="2200" b="1" dirty="0" err="1">
                <a:latin typeface="Cambria" pitchFamily="18" charset="0"/>
              </a:rPr>
              <a:t>Kesenian</a:t>
            </a:r>
            <a:r>
              <a:rPr lang="en-US" sz="2200" b="1" dirty="0">
                <a:latin typeface="Cambria" pitchFamily="18" charset="0"/>
              </a:rPr>
              <a:t> </a:t>
            </a:r>
            <a:r>
              <a:rPr lang="en-US" sz="2200" b="1" dirty="0" err="1">
                <a:latin typeface="Cambria" pitchFamily="18" charset="0"/>
              </a:rPr>
              <a:t>dan</a:t>
            </a:r>
            <a:r>
              <a:rPr lang="en-US" sz="2200" b="1" dirty="0">
                <a:latin typeface="Cambria" pitchFamily="18" charset="0"/>
              </a:rPr>
              <a:t> </a:t>
            </a:r>
            <a:r>
              <a:rPr lang="en-US" sz="2200" b="1" dirty="0" err="1">
                <a:latin typeface="Cambria" pitchFamily="18" charset="0"/>
              </a:rPr>
              <a:t>Olah</a:t>
            </a:r>
            <a:r>
              <a:rPr lang="en-US" sz="2200" b="1" dirty="0">
                <a:latin typeface="Cambria" pitchFamily="18" charset="0"/>
              </a:rPr>
              <a:t> Raga</a:t>
            </a:r>
          </a:p>
          <a:p>
            <a:pPr marL="54941" indent="0" algn="just">
              <a:lnSpc>
                <a:spcPct val="150000"/>
              </a:lnSpc>
              <a:buNone/>
            </a:pPr>
            <a:r>
              <a:rPr lang="en-US" sz="1700" dirty="0">
                <a:latin typeface="Cambria" pitchFamily="18" charset="0"/>
              </a:rPr>
              <a:t>	</a:t>
            </a:r>
            <a:r>
              <a:rPr lang="en-US" sz="1700" dirty="0" err="1">
                <a:latin typeface="Cambria" pitchFamily="18" charset="0"/>
              </a:rPr>
              <a:t>Kesenian</a:t>
            </a:r>
            <a:r>
              <a:rPr lang="en-US" sz="1700" dirty="0">
                <a:latin typeface="Cambria" pitchFamily="18" charset="0"/>
              </a:rPr>
              <a:t> yang </a:t>
            </a:r>
            <a:r>
              <a:rPr lang="en-US" sz="1700" dirty="0" err="1">
                <a:latin typeface="Cambria" pitchFamily="18" charset="0"/>
              </a:rPr>
              <a:t>dikenal</a:t>
            </a:r>
            <a:r>
              <a:rPr lang="en-US" sz="1700" dirty="0">
                <a:latin typeface="Cambria" pitchFamily="18" charset="0"/>
              </a:rPr>
              <a:t> </a:t>
            </a:r>
            <a:r>
              <a:rPr lang="en-US" sz="1700" dirty="0" err="1">
                <a:latin typeface="Cambria" pitchFamily="18" charset="0"/>
              </a:rPr>
              <a:t>Masyarakat</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adalah</a:t>
            </a:r>
            <a:r>
              <a:rPr lang="en-US" sz="1700" dirty="0">
                <a:latin typeface="Cambria" pitchFamily="18" charset="0"/>
              </a:rPr>
              <a:t> </a:t>
            </a:r>
            <a:r>
              <a:rPr lang="en-US" sz="1700" dirty="0" err="1">
                <a:latin typeface="Cambria" pitchFamily="18" charset="0"/>
              </a:rPr>
              <a:t>Tari</a:t>
            </a:r>
            <a:r>
              <a:rPr lang="en-US" sz="1700" dirty="0">
                <a:latin typeface="Cambria" pitchFamily="18" charset="0"/>
              </a:rPr>
              <a:t> </a:t>
            </a:r>
            <a:r>
              <a:rPr lang="en-US" sz="1700" dirty="0" err="1">
                <a:latin typeface="Cambria" pitchFamily="18" charset="0"/>
              </a:rPr>
              <a:t>Jepeng</a:t>
            </a:r>
            <a:r>
              <a:rPr lang="en-US" sz="1700" dirty="0">
                <a:latin typeface="Cambria" pitchFamily="18" charset="0"/>
              </a:rPr>
              <a:t> </a:t>
            </a:r>
            <a:r>
              <a:rPr lang="en-US" sz="1700" dirty="0" err="1">
                <a:latin typeface="Cambria" pitchFamily="18" charset="0"/>
              </a:rPr>
              <a:t>dan</a:t>
            </a:r>
            <a:r>
              <a:rPr lang="en-US" sz="1700" dirty="0">
                <a:latin typeface="Cambria" pitchFamily="18" charset="0"/>
              </a:rPr>
              <a:t> </a:t>
            </a:r>
            <a:r>
              <a:rPr lang="en-US" sz="1700" dirty="0" err="1">
                <a:latin typeface="Cambria" pitchFamily="18" charset="0"/>
              </a:rPr>
              <a:t>Rebana</a:t>
            </a:r>
            <a:r>
              <a:rPr lang="en-US" sz="1700" dirty="0">
                <a:latin typeface="Cambria" pitchFamily="18" charset="0"/>
              </a:rPr>
              <a:t>, yang </a:t>
            </a:r>
            <a:r>
              <a:rPr lang="en-US" sz="1700" dirty="0" err="1">
                <a:latin typeface="Cambria" pitchFamily="18" charset="0"/>
              </a:rPr>
              <a:t>biasanya</a:t>
            </a:r>
            <a:r>
              <a:rPr lang="en-US" sz="1700" dirty="0">
                <a:latin typeface="Cambria" pitchFamily="18" charset="0"/>
              </a:rPr>
              <a:t> </a:t>
            </a:r>
            <a:r>
              <a:rPr lang="en-US" sz="1700" dirty="0" err="1">
                <a:latin typeface="Cambria" pitchFamily="18" charset="0"/>
              </a:rPr>
              <a:t>dilakukan</a:t>
            </a:r>
            <a:r>
              <a:rPr lang="en-US" sz="1700" dirty="0">
                <a:latin typeface="Cambria" pitchFamily="18" charset="0"/>
              </a:rPr>
              <a:t> </a:t>
            </a:r>
            <a:r>
              <a:rPr lang="en-US" sz="1700" dirty="0" err="1">
                <a:latin typeface="Cambria" pitchFamily="18" charset="0"/>
              </a:rPr>
              <a:t>apabila</a:t>
            </a:r>
            <a:r>
              <a:rPr lang="en-US" sz="1700" dirty="0">
                <a:latin typeface="Cambria" pitchFamily="18" charset="0"/>
              </a:rPr>
              <a:t> </a:t>
            </a:r>
            <a:r>
              <a:rPr lang="en-US" sz="1700" dirty="0" err="1">
                <a:latin typeface="Cambria" pitchFamily="18" charset="0"/>
              </a:rPr>
              <a:t>ada</a:t>
            </a:r>
            <a:r>
              <a:rPr lang="en-US" sz="1700" dirty="0">
                <a:latin typeface="Cambria" pitchFamily="18" charset="0"/>
              </a:rPr>
              <a:t> </a:t>
            </a:r>
            <a:r>
              <a:rPr lang="en-US" sz="1700" dirty="0" err="1">
                <a:latin typeface="Cambria" pitchFamily="18" charset="0"/>
              </a:rPr>
              <a:t>pesta</a:t>
            </a:r>
            <a:r>
              <a:rPr lang="en-US" sz="1700" dirty="0">
                <a:latin typeface="Cambria" pitchFamily="18" charset="0"/>
              </a:rPr>
              <a:t> </a:t>
            </a:r>
            <a:r>
              <a:rPr lang="en-US" sz="1700" dirty="0" err="1">
                <a:latin typeface="Cambria" pitchFamily="18" charset="0"/>
              </a:rPr>
              <a:t>perkawinan</a:t>
            </a:r>
            <a:r>
              <a:rPr lang="en-US" sz="1700" dirty="0">
                <a:latin typeface="Cambria" pitchFamily="18" charset="0"/>
              </a:rPr>
              <a:t> </a:t>
            </a:r>
            <a:r>
              <a:rPr lang="en-US" sz="1700" dirty="0" err="1">
                <a:latin typeface="Cambria" pitchFamily="18" charset="0"/>
              </a:rPr>
              <a:t>atau</a:t>
            </a:r>
            <a:r>
              <a:rPr lang="en-US" sz="1700" dirty="0">
                <a:latin typeface="Cambria" pitchFamily="18" charset="0"/>
              </a:rPr>
              <a:t> </a:t>
            </a:r>
            <a:r>
              <a:rPr lang="en-US" sz="1700" dirty="0" err="1">
                <a:latin typeface="Cambria" pitchFamily="18" charset="0"/>
              </a:rPr>
              <a:t>peringatan</a:t>
            </a:r>
            <a:r>
              <a:rPr lang="en-US" sz="1700" dirty="0">
                <a:latin typeface="Cambria" pitchFamily="18" charset="0"/>
              </a:rPr>
              <a:t> </a:t>
            </a:r>
            <a:r>
              <a:rPr lang="en-US" sz="1700" dirty="0" err="1">
                <a:latin typeface="Cambria" pitchFamily="18" charset="0"/>
              </a:rPr>
              <a:t>Hari</a:t>
            </a:r>
            <a:r>
              <a:rPr lang="en-US" sz="1700" dirty="0">
                <a:latin typeface="Cambria" pitchFamily="18" charset="0"/>
              </a:rPr>
              <a:t> </a:t>
            </a:r>
            <a:r>
              <a:rPr lang="en-US" sz="1700" dirty="0" err="1">
                <a:latin typeface="Cambria" pitchFamily="18" charset="0"/>
              </a:rPr>
              <a:t>Besar</a:t>
            </a:r>
            <a:r>
              <a:rPr lang="en-US" sz="1700" dirty="0">
                <a:latin typeface="Cambria" pitchFamily="18" charset="0"/>
              </a:rPr>
              <a:t> Islam. </a:t>
            </a:r>
            <a:r>
              <a:rPr lang="en-US" sz="1700" dirty="0" err="1">
                <a:latin typeface="Cambria" pitchFamily="18" charset="0"/>
              </a:rPr>
              <a:t>Selain</a:t>
            </a:r>
            <a:r>
              <a:rPr lang="en-US" sz="1700" dirty="0">
                <a:latin typeface="Cambria" pitchFamily="18" charset="0"/>
              </a:rPr>
              <a:t> </a:t>
            </a:r>
            <a:r>
              <a:rPr lang="en-US" sz="1700" dirty="0" err="1">
                <a:latin typeface="Cambria" pitchFamily="18" charset="0"/>
              </a:rPr>
              <a:t>itu</a:t>
            </a:r>
            <a:r>
              <a:rPr lang="en-US" sz="1700" dirty="0">
                <a:latin typeface="Cambria" pitchFamily="18" charset="0"/>
              </a:rPr>
              <a:t> </a:t>
            </a:r>
            <a:r>
              <a:rPr lang="en-US" sz="1700" dirty="0" err="1">
                <a:latin typeface="Cambria" pitchFamily="18" charset="0"/>
              </a:rPr>
              <a:t>Warga</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juga</a:t>
            </a:r>
            <a:r>
              <a:rPr lang="en-US" sz="1700" dirty="0">
                <a:latin typeface="Cambria" pitchFamily="18" charset="0"/>
              </a:rPr>
              <a:t>  </a:t>
            </a:r>
            <a:r>
              <a:rPr lang="en-US" sz="1700" dirty="0" err="1">
                <a:latin typeface="Cambria" pitchFamily="18" charset="0"/>
              </a:rPr>
              <a:t>mengenal</a:t>
            </a:r>
            <a:r>
              <a:rPr lang="en-US" sz="1700" dirty="0">
                <a:latin typeface="Cambria" pitchFamily="18" charset="0"/>
              </a:rPr>
              <a:t>  </a:t>
            </a:r>
            <a:r>
              <a:rPr lang="en-US" sz="1700" dirty="0" err="1">
                <a:latin typeface="Cambria" pitchFamily="18" charset="0"/>
              </a:rPr>
              <a:t>kesenian</a:t>
            </a:r>
            <a:r>
              <a:rPr lang="en-US" sz="1700" dirty="0">
                <a:latin typeface="Cambria" pitchFamily="18" charset="0"/>
              </a:rPr>
              <a:t>  </a:t>
            </a:r>
            <a:r>
              <a:rPr lang="en-US" sz="1700" dirty="0" err="1">
                <a:latin typeface="Cambria" pitchFamily="18" charset="0"/>
              </a:rPr>
              <a:t>Lalofe</a:t>
            </a:r>
            <a:r>
              <a:rPr lang="en-US" sz="1700" dirty="0">
                <a:latin typeface="Cambria" pitchFamily="18" charset="0"/>
              </a:rPr>
              <a:t>  yang  </a:t>
            </a:r>
            <a:r>
              <a:rPr lang="en-US" sz="1700" dirty="0" err="1">
                <a:latin typeface="Cambria" pitchFamily="18" charset="0"/>
              </a:rPr>
              <a:t>terbuat</a:t>
            </a:r>
            <a:r>
              <a:rPr lang="en-US" sz="1700" dirty="0">
                <a:latin typeface="Cambria" pitchFamily="18" charset="0"/>
              </a:rPr>
              <a:t> </a:t>
            </a:r>
            <a:r>
              <a:rPr lang="en-US" sz="1700" dirty="0" err="1">
                <a:latin typeface="Cambria" pitchFamily="18" charset="0"/>
              </a:rPr>
              <a:t>dari</a:t>
            </a:r>
            <a:r>
              <a:rPr lang="en-US" sz="1700" dirty="0">
                <a:latin typeface="Cambria" pitchFamily="18" charset="0"/>
              </a:rPr>
              <a:t> </a:t>
            </a:r>
            <a:r>
              <a:rPr lang="en-US" sz="1700" dirty="0" err="1">
                <a:latin typeface="Cambria" pitchFamily="18" charset="0"/>
              </a:rPr>
              <a:t>bambu</a:t>
            </a:r>
            <a:r>
              <a:rPr lang="en-US" sz="1700" dirty="0">
                <a:latin typeface="Cambria" pitchFamily="18" charset="0"/>
              </a:rPr>
              <a:t> </a:t>
            </a:r>
            <a:r>
              <a:rPr lang="en-US" sz="1700" dirty="0" err="1">
                <a:latin typeface="Cambria" pitchFamily="18" charset="0"/>
              </a:rPr>
              <a:t>dan</a:t>
            </a:r>
            <a:r>
              <a:rPr lang="en-US" sz="1700" dirty="0">
                <a:latin typeface="Cambria" pitchFamily="18" charset="0"/>
              </a:rPr>
              <a:t> </a:t>
            </a:r>
            <a:r>
              <a:rPr lang="en-US" sz="1700" dirty="0" err="1">
                <a:latin typeface="Cambria" pitchFamily="18" charset="0"/>
              </a:rPr>
              <a:t>biasa</a:t>
            </a:r>
            <a:r>
              <a:rPr lang="en-US" sz="1700" dirty="0">
                <a:latin typeface="Cambria" pitchFamily="18" charset="0"/>
              </a:rPr>
              <a:t> </a:t>
            </a:r>
            <a:r>
              <a:rPr lang="en-US" sz="1700" dirty="0" err="1">
                <a:latin typeface="Cambria" pitchFamily="18" charset="0"/>
              </a:rPr>
              <a:t>digunakan</a:t>
            </a:r>
            <a:r>
              <a:rPr lang="en-US" sz="1700" dirty="0">
                <a:latin typeface="Cambria" pitchFamily="18" charset="0"/>
              </a:rPr>
              <a:t> </a:t>
            </a:r>
            <a:r>
              <a:rPr lang="en-US" sz="1700" dirty="0" err="1">
                <a:latin typeface="Cambria" pitchFamily="18" charset="0"/>
              </a:rPr>
              <a:t>untuk</a:t>
            </a:r>
            <a:r>
              <a:rPr lang="en-US" sz="1700" dirty="0">
                <a:latin typeface="Cambria" pitchFamily="18" charset="0"/>
              </a:rPr>
              <a:t> </a:t>
            </a:r>
            <a:r>
              <a:rPr lang="en-US" sz="1700" dirty="0" err="1">
                <a:latin typeface="Cambria" pitchFamily="18" charset="0"/>
              </a:rPr>
              <a:t>upacara</a:t>
            </a:r>
            <a:r>
              <a:rPr lang="en-US" sz="1700" dirty="0">
                <a:latin typeface="Cambria" pitchFamily="18" charset="0"/>
              </a:rPr>
              <a:t> </a:t>
            </a:r>
            <a:r>
              <a:rPr lang="en-US" sz="1700" dirty="0" err="1">
                <a:latin typeface="Cambria" pitchFamily="18" charset="0"/>
              </a:rPr>
              <a:t>penyematan</a:t>
            </a:r>
            <a:r>
              <a:rPr lang="en-US" sz="1700" dirty="0">
                <a:latin typeface="Cambria" pitchFamily="18" charset="0"/>
              </a:rPr>
              <a:t> </a:t>
            </a:r>
            <a:r>
              <a:rPr lang="en-US" sz="1700" dirty="0" err="1">
                <a:latin typeface="Cambria" pitchFamily="18" charset="0"/>
              </a:rPr>
              <a:t>juga</a:t>
            </a:r>
            <a:r>
              <a:rPr lang="en-US" sz="1700" dirty="0">
                <a:latin typeface="Cambria" pitchFamily="18" charset="0"/>
              </a:rPr>
              <a:t>  </a:t>
            </a:r>
            <a:r>
              <a:rPr lang="en-US" sz="1700" dirty="0" err="1">
                <a:latin typeface="Cambria" pitchFamily="18" charset="0"/>
              </a:rPr>
              <a:t>digunakan</a:t>
            </a:r>
            <a:r>
              <a:rPr lang="en-US" sz="1700" dirty="0">
                <a:latin typeface="Cambria" pitchFamily="18" charset="0"/>
              </a:rPr>
              <a:t>  </a:t>
            </a:r>
            <a:r>
              <a:rPr lang="en-US" sz="1700" dirty="0" err="1">
                <a:latin typeface="Cambria" pitchFamily="18" charset="0"/>
              </a:rPr>
              <a:t>dalam</a:t>
            </a:r>
            <a:r>
              <a:rPr lang="en-US" sz="1700" dirty="0">
                <a:latin typeface="Cambria" pitchFamily="18" charset="0"/>
              </a:rPr>
              <a:t>  proses  </a:t>
            </a:r>
            <a:r>
              <a:rPr lang="en-US" sz="1700" dirty="0" err="1">
                <a:latin typeface="Cambria" pitchFamily="18" charset="0"/>
              </a:rPr>
              <a:t>penyembuhan</a:t>
            </a:r>
            <a:r>
              <a:rPr lang="en-US" sz="1700" dirty="0">
                <a:latin typeface="Cambria" pitchFamily="18" charset="0"/>
              </a:rPr>
              <a:t>  yang  </a:t>
            </a:r>
            <a:r>
              <a:rPr lang="en-US" sz="1700" dirty="0" err="1">
                <a:latin typeface="Cambria" pitchFamily="18" charset="0"/>
              </a:rPr>
              <a:t>diiringi</a:t>
            </a:r>
            <a:r>
              <a:rPr lang="en-US" sz="1700" dirty="0">
                <a:latin typeface="Cambria" pitchFamily="18" charset="0"/>
              </a:rPr>
              <a:t> </a:t>
            </a:r>
            <a:r>
              <a:rPr lang="en-US" sz="1700" dirty="0" err="1">
                <a:latin typeface="Cambria" pitchFamily="18" charset="0"/>
              </a:rPr>
              <a:t>dengan</a:t>
            </a:r>
            <a:r>
              <a:rPr lang="en-US" sz="1700" dirty="0">
                <a:latin typeface="Cambria" pitchFamily="18" charset="0"/>
              </a:rPr>
              <a:t> </a:t>
            </a:r>
            <a:r>
              <a:rPr lang="en-US" sz="1700" dirty="0" err="1">
                <a:latin typeface="Cambria" pitchFamily="18" charset="0"/>
              </a:rPr>
              <a:t>gendang</a:t>
            </a:r>
            <a:r>
              <a:rPr lang="en-US" sz="1700" dirty="0">
                <a:latin typeface="Cambria" pitchFamily="18" charset="0"/>
              </a:rPr>
              <a:t>.</a:t>
            </a:r>
            <a:br>
              <a:rPr lang="en-US" sz="1700" dirty="0">
                <a:latin typeface="Cambria" pitchFamily="18" charset="0"/>
              </a:rPr>
            </a:br>
            <a:r>
              <a:rPr lang="en-US" sz="1700" dirty="0">
                <a:latin typeface="Cambria" pitchFamily="18" charset="0"/>
              </a:rPr>
              <a:t>	</a:t>
            </a:r>
            <a:r>
              <a:rPr lang="en-US" sz="1700" dirty="0" err="1">
                <a:latin typeface="Cambria" pitchFamily="18" charset="0"/>
              </a:rPr>
              <a:t>Olah</a:t>
            </a:r>
            <a:r>
              <a:rPr lang="en-US" sz="1700" dirty="0">
                <a:latin typeface="Cambria" pitchFamily="18" charset="0"/>
              </a:rPr>
              <a:t> Raga </a:t>
            </a:r>
            <a:r>
              <a:rPr lang="en-US" sz="1700" dirty="0" err="1">
                <a:latin typeface="Cambria" pitchFamily="18" charset="0"/>
              </a:rPr>
              <a:t>selain</a:t>
            </a:r>
            <a:r>
              <a:rPr lang="en-US" sz="1700" dirty="0">
                <a:latin typeface="Cambria" pitchFamily="18" charset="0"/>
              </a:rPr>
              <a:t> </a:t>
            </a:r>
            <a:r>
              <a:rPr lang="en-US" sz="1700" dirty="0" err="1">
                <a:latin typeface="Cambria" pitchFamily="18" charset="0"/>
              </a:rPr>
              <a:t>merupakan</a:t>
            </a:r>
            <a:r>
              <a:rPr lang="en-US" sz="1700" dirty="0">
                <a:latin typeface="Cambria" pitchFamily="18" charset="0"/>
              </a:rPr>
              <a:t> media </a:t>
            </a:r>
            <a:r>
              <a:rPr lang="en-US" sz="1700" dirty="0" err="1">
                <a:latin typeface="Cambria" pitchFamily="18" charset="0"/>
              </a:rPr>
              <a:t>pembentukan</a:t>
            </a:r>
            <a:r>
              <a:rPr lang="en-US" sz="1700" dirty="0">
                <a:latin typeface="Cambria" pitchFamily="18" charset="0"/>
              </a:rPr>
              <a:t>   </a:t>
            </a:r>
            <a:r>
              <a:rPr lang="en-US" sz="1700" dirty="0" err="1">
                <a:latin typeface="Cambria" pitchFamily="18" charset="0"/>
              </a:rPr>
              <a:t>Fisik</a:t>
            </a:r>
            <a:r>
              <a:rPr lang="en-US" sz="1700" dirty="0">
                <a:latin typeface="Cambria" pitchFamily="18" charset="0"/>
              </a:rPr>
              <a:t> yang </a:t>
            </a:r>
            <a:r>
              <a:rPr lang="en-US" sz="1700" dirty="0" err="1">
                <a:latin typeface="Cambria" pitchFamily="18" charset="0"/>
              </a:rPr>
              <a:t>sehat</a:t>
            </a:r>
            <a:r>
              <a:rPr lang="en-US" sz="1700" dirty="0">
                <a:latin typeface="Cambria" pitchFamily="18" charset="0"/>
              </a:rPr>
              <a:t> </a:t>
            </a:r>
            <a:r>
              <a:rPr lang="en-US" sz="1700" dirty="0" err="1">
                <a:latin typeface="Cambria" pitchFamily="18" charset="0"/>
              </a:rPr>
              <a:t>juga</a:t>
            </a:r>
            <a:r>
              <a:rPr lang="en-US" sz="1700" dirty="0">
                <a:latin typeface="Cambria" pitchFamily="18" charset="0"/>
              </a:rPr>
              <a:t> </a:t>
            </a:r>
            <a:r>
              <a:rPr lang="en-US" sz="1700" dirty="0" err="1">
                <a:latin typeface="Cambria" pitchFamily="18" charset="0"/>
              </a:rPr>
              <a:t>menjadi</a:t>
            </a:r>
            <a:r>
              <a:rPr lang="en-US" sz="1700" dirty="0">
                <a:latin typeface="Cambria" pitchFamily="18" charset="0"/>
              </a:rPr>
              <a:t> </a:t>
            </a:r>
            <a:r>
              <a:rPr lang="en-US" sz="1700" dirty="0" err="1">
                <a:latin typeface="Cambria" pitchFamily="18" charset="0"/>
              </a:rPr>
              <a:t>wadah</a:t>
            </a:r>
            <a:r>
              <a:rPr lang="en-US" sz="1700" dirty="0">
                <a:latin typeface="Cambria" pitchFamily="18" charset="0"/>
              </a:rPr>
              <a:t> </a:t>
            </a:r>
            <a:r>
              <a:rPr lang="en-US" sz="1700" dirty="0" err="1">
                <a:latin typeface="Cambria" pitchFamily="18" charset="0"/>
              </a:rPr>
              <a:t>pendidikan</a:t>
            </a:r>
            <a:r>
              <a:rPr lang="en-US" sz="1700" dirty="0">
                <a:latin typeface="Cambria" pitchFamily="18" charset="0"/>
              </a:rPr>
              <a:t> Mental </a:t>
            </a:r>
            <a:r>
              <a:rPr lang="en-US" sz="1700" dirty="0" err="1">
                <a:latin typeface="Cambria" pitchFamily="18" charset="0"/>
              </a:rPr>
              <a:t>dan</a:t>
            </a:r>
            <a:r>
              <a:rPr lang="en-US" sz="1700" dirty="0">
                <a:latin typeface="Cambria" pitchFamily="18" charset="0"/>
              </a:rPr>
              <a:t> moral </a:t>
            </a:r>
            <a:r>
              <a:rPr lang="en-US" sz="1700" dirty="0" err="1">
                <a:latin typeface="Cambria" pitchFamily="18" charset="0"/>
              </a:rPr>
              <a:t>generasi</a:t>
            </a:r>
            <a:r>
              <a:rPr lang="en-US" sz="1700" dirty="0">
                <a:latin typeface="Cambria" pitchFamily="18" charset="0"/>
              </a:rPr>
              <a:t> </a:t>
            </a:r>
            <a:r>
              <a:rPr lang="en-US" sz="1700" dirty="0" err="1">
                <a:latin typeface="Cambria" pitchFamily="18" charset="0"/>
              </a:rPr>
              <a:t>muda</a:t>
            </a:r>
            <a:r>
              <a:rPr lang="en-US" sz="1700" dirty="0">
                <a:latin typeface="Cambria" pitchFamily="18" charset="0"/>
              </a:rPr>
              <a:t> </a:t>
            </a:r>
            <a:r>
              <a:rPr lang="en-US" sz="1700" dirty="0" err="1">
                <a:latin typeface="Cambria" pitchFamily="18" charset="0"/>
              </a:rPr>
              <a:t>sebagai</a:t>
            </a:r>
            <a:r>
              <a:rPr lang="en-US" sz="1700" dirty="0">
                <a:latin typeface="Cambria" pitchFamily="18" charset="0"/>
              </a:rPr>
              <a:t> </a:t>
            </a:r>
            <a:r>
              <a:rPr lang="en-US" sz="1700" dirty="0" err="1">
                <a:latin typeface="Cambria" pitchFamily="18" charset="0"/>
              </a:rPr>
              <a:t>pemegang</a:t>
            </a:r>
            <a:r>
              <a:rPr lang="en-US" sz="1700" dirty="0">
                <a:latin typeface="Cambria" pitchFamily="18" charset="0"/>
              </a:rPr>
              <a:t> </a:t>
            </a:r>
            <a:r>
              <a:rPr lang="en-US" sz="1700" dirty="0" err="1">
                <a:latin typeface="Cambria" pitchFamily="18" charset="0"/>
              </a:rPr>
              <a:t>tongkat</a:t>
            </a:r>
            <a:r>
              <a:rPr lang="en-US" sz="1700" dirty="0">
                <a:latin typeface="Cambria" pitchFamily="18" charset="0"/>
              </a:rPr>
              <a:t> </a:t>
            </a:r>
            <a:r>
              <a:rPr lang="en-US" sz="1700" dirty="0" err="1">
                <a:latin typeface="Cambria" pitchFamily="18" charset="0"/>
              </a:rPr>
              <a:t>estafet</a:t>
            </a:r>
            <a:r>
              <a:rPr lang="en-US" sz="1700" dirty="0">
                <a:latin typeface="Cambria" pitchFamily="18" charset="0"/>
              </a:rPr>
              <a:t> </a:t>
            </a:r>
            <a:r>
              <a:rPr lang="en-US" sz="1700" dirty="0" err="1">
                <a:latin typeface="Cambria" pitchFamily="18" charset="0"/>
              </a:rPr>
              <a:t>perjuangan</a:t>
            </a:r>
            <a:r>
              <a:rPr lang="en-US" sz="1700" dirty="0">
                <a:latin typeface="Cambria" pitchFamily="18" charset="0"/>
              </a:rPr>
              <a:t> </a:t>
            </a:r>
            <a:r>
              <a:rPr lang="en-US" sz="1700" dirty="0" err="1">
                <a:latin typeface="Cambria" pitchFamily="18" charset="0"/>
              </a:rPr>
              <a:t>bangsa</a:t>
            </a:r>
            <a:r>
              <a:rPr lang="en-US" sz="1700" dirty="0">
                <a:latin typeface="Cambria" pitchFamily="18" charset="0"/>
              </a:rPr>
              <a:t>. </a:t>
            </a:r>
            <a:r>
              <a:rPr lang="en-US" sz="1700" dirty="0" err="1">
                <a:latin typeface="Cambria" pitchFamily="18" charset="0"/>
              </a:rPr>
              <a:t>Olehnya</a:t>
            </a:r>
            <a:r>
              <a:rPr lang="en-US" sz="1700" dirty="0">
                <a:latin typeface="Cambria" pitchFamily="18" charset="0"/>
              </a:rPr>
              <a:t> </a:t>
            </a:r>
            <a:r>
              <a:rPr lang="en-US" sz="1700" dirty="0" err="1">
                <a:latin typeface="Cambria" pitchFamily="18" charset="0"/>
              </a:rPr>
              <a:t>pemerintah</a:t>
            </a:r>
            <a:r>
              <a:rPr lang="en-US" sz="1700" dirty="0">
                <a:latin typeface="Cambria" pitchFamily="18" charset="0"/>
              </a:rPr>
              <a:t> </a:t>
            </a:r>
            <a:r>
              <a:rPr lang="en-US" sz="1700" dirty="0" err="1">
                <a:latin typeface="Cambria" pitchFamily="18" charset="0"/>
              </a:rPr>
              <a:t>kelurahan</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bersama</a:t>
            </a:r>
            <a:r>
              <a:rPr lang="en-US" sz="1700" dirty="0">
                <a:latin typeface="Cambria" pitchFamily="18" charset="0"/>
              </a:rPr>
              <a:t> </a:t>
            </a:r>
            <a:r>
              <a:rPr lang="en-US" sz="1700" dirty="0" err="1">
                <a:latin typeface="Cambria" pitchFamily="18" charset="0"/>
              </a:rPr>
              <a:t>masyarakat</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sangat</a:t>
            </a:r>
            <a:r>
              <a:rPr lang="en-US" sz="1700" dirty="0">
                <a:latin typeface="Cambria" pitchFamily="18" charset="0"/>
              </a:rPr>
              <a:t> </a:t>
            </a:r>
            <a:r>
              <a:rPr lang="en-US" sz="1700" dirty="0" err="1">
                <a:latin typeface="Cambria" pitchFamily="18" charset="0"/>
              </a:rPr>
              <a:t>memperhatikan</a:t>
            </a:r>
            <a:r>
              <a:rPr lang="en-US" sz="1700" dirty="0">
                <a:latin typeface="Cambria" pitchFamily="18" charset="0"/>
              </a:rPr>
              <a:t> </a:t>
            </a:r>
            <a:r>
              <a:rPr lang="en-US" sz="1700" dirty="0" err="1">
                <a:latin typeface="Cambria" pitchFamily="18" charset="0"/>
              </a:rPr>
              <a:t>penyediaan</a:t>
            </a:r>
            <a:r>
              <a:rPr lang="en-US" sz="1700" dirty="0">
                <a:latin typeface="Cambria" pitchFamily="18" charset="0"/>
              </a:rPr>
              <a:t> </a:t>
            </a:r>
            <a:r>
              <a:rPr lang="en-US" sz="1700" dirty="0" err="1">
                <a:latin typeface="Cambria" pitchFamily="18" charset="0"/>
              </a:rPr>
              <a:t>fasilitas</a:t>
            </a:r>
            <a:r>
              <a:rPr lang="en-US" sz="1700" dirty="0">
                <a:latin typeface="Cambria" pitchFamily="18" charset="0"/>
              </a:rPr>
              <a:t> </a:t>
            </a:r>
            <a:r>
              <a:rPr lang="en-US" sz="1700" dirty="0" err="1">
                <a:latin typeface="Cambria" pitchFamily="18" charset="0"/>
              </a:rPr>
              <a:t>olah</a:t>
            </a:r>
            <a:r>
              <a:rPr lang="en-US" sz="1700" dirty="0">
                <a:latin typeface="Cambria" pitchFamily="18" charset="0"/>
              </a:rPr>
              <a:t> raga </a:t>
            </a:r>
            <a:r>
              <a:rPr lang="en-US" sz="1700" dirty="0" err="1">
                <a:latin typeface="Cambria" pitchFamily="18" charset="0"/>
              </a:rPr>
              <a:t>secara</a:t>
            </a:r>
            <a:r>
              <a:rPr lang="en-US" sz="1700" dirty="0">
                <a:latin typeface="Cambria" pitchFamily="18" charset="0"/>
              </a:rPr>
              <a:t> </a:t>
            </a:r>
            <a:r>
              <a:rPr lang="en-US" sz="1700" dirty="0" err="1">
                <a:latin typeface="Cambria" pitchFamily="18" charset="0"/>
              </a:rPr>
              <a:t>swadaya</a:t>
            </a:r>
            <a:r>
              <a:rPr lang="en-US" sz="1700" dirty="0">
                <a:latin typeface="Cambria" pitchFamily="18" charset="0"/>
              </a:rPr>
              <a:t> </a:t>
            </a:r>
            <a:r>
              <a:rPr lang="en-US" sz="1700" dirty="0" err="1">
                <a:latin typeface="Cambria" pitchFamily="18" charset="0"/>
              </a:rPr>
              <a:t>seperti</a:t>
            </a:r>
            <a:r>
              <a:rPr lang="en-US" sz="1700" dirty="0">
                <a:latin typeface="Cambria" pitchFamily="18" charset="0"/>
              </a:rPr>
              <a:t> </a:t>
            </a:r>
            <a:r>
              <a:rPr lang="en-US" sz="1700" dirty="0" err="1">
                <a:latin typeface="Cambria" pitchFamily="18" charset="0"/>
              </a:rPr>
              <a:t>lapangan</a:t>
            </a:r>
            <a:r>
              <a:rPr lang="en-US" sz="1700" dirty="0">
                <a:latin typeface="Cambria" pitchFamily="18" charset="0"/>
              </a:rPr>
              <a:t>  </a:t>
            </a:r>
            <a:r>
              <a:rPr lang="en-US" sz="1700" dirty="0" err="1">
                <a:latin typeface="Cambria" pitchFamily="18" charset="0"/>
              </a:rPr>
              <a:t>Bulutangkis</a:t>
            </a:r>
            <a:r>
              <a:rPr lang="en-US" sz="1700" dirty="0">
                <a:latin typeface="Cambria" pitchFamily="18" charset="0"/>
              </a:rPr>
              <a:t>, </a:t>
            </a:r>
            <a:r>
              <a:rPr lang="en-US" sz="1700" dirty="0" err="1">
                <a:latin typeface="Cambria" pitchFamily="18" charset="0"/>
              </a:rPr>
              <a:t>Tenis</a:t>
            </a:r>
            <a:r>
              <a:rPr lang="en-US" sz="1700" dirty="0">
                <a:latin typeface="Cambria" pitchFamily="18" charset="0"/>
              </a:rPr>
              <a:t> </a:t>
            </a:r>
            <a:r>
              <a:rPr lang="en-US" sz="1700" dirty="0" err="1">
                <a:latin typeface="Cambria" pitchFamily="18" charset="0"/>
              </a:rPr>
              <a:t>Meja</a:t>
            </a:r>
            <a:r>
              <a:rPr lang="en-US" sz="1700" dirty="0">
                <a:latin typeface="Cambria" pitchFamily="18" charset="0"/>
              </a:rPr>
              <a:t>, Volley </a:t>
            </a:r>
            <a:r>
              <a:rPr lang="en-US" sz="1700" dirty="0" err="1">
                <a:latin typeface="Cambria" pitchFamily="18" charset="0"/>
              </a:rPr>
              <a:t>dan</a:t>
            </a:r>
            <a:r>
              <a:rPr lang="en-US" sz="1700" dirty="0">
                <a:latin typeface="Cambria" pitchFamily="18" charset="0"/>
              </a:rPr>
              <a:t> </a:t>
            </a:r>
            <a:r>
              <a:rPr lang="en-US" sz="1700" dirty="0" err="1" smtClean="0">
                <a:latin typeface="Cambria" pitchFamily="18" charset="0"/>
              </a:rPr>
              <a:t>Takraw</a:t>
            </a:r>
            <a:r>
              <a:rPr lang="en-US" sz="1700" dirty="0" smtClean="0">
                <a:latin typeface="Cambria" pitchFamily="18" charset="0"/>
              </a:rPr>
              <a:t>, </a:t>
            </a:r>
            <a:r>
              <a:rPr lang="en-US" sz="1700" dirty="0" err="1" smtClean="0">
                <a:latin typeface="Cambria" pitchFamily="18" charset="0"/>
              </a:rPr>
              <a:t>Futsal</a:t>
            </a:r>
            <a:r>
              <a:rPr lang="en-US" sz="1700" dirty="0" smtClean="0">
                <a:latin typeface="Cambria" pitchFamily="18" charset="0"/>
              </a:rPr>
              <a:t> </a:t>
            </a:r>
            <a:r>
              <a:rPr lang="en-US" sz="1700" dirty="0" err="1" smtClean="0">
                <a:latin typeface="Cambria" pitchFamily="18" charset="0"/>
              </a:rPr>
              <a:t>dengan</a:t>
            </a:r>
            <a:r>
              <a:rPr lang="en-US" sz="1700" dirty="0" smtClean="0">
                <a:latin typeface="Cambria" pitchFamily="18" charset="0"/>
              </a:rPr>
              <a:t> </a:t>
            </a:r>
            <a:r>
              <a:rPr lang="en-US" sz="1700" dirty="0" err="1">
                <a:latin typeface="Cambria" pitchFamily="18" charset="0"/>
              </a:rPr>
              <a:t>memanfaatkan</a:t>
            </a:r>
            <a:r>
              <a:rPr lang="en-US" sz="1700" dirty="0">
                <a:latin typeface="Cambria" pitchFamily="18" charset="0"/>
              </a:rPr>
              <a:t> </a:t>
            </a:r>
            <a:r>
              <a:rPr lang="en-US" sz="1700" dirty="0" err="1">
                <a:latin typeface="Cambria" pitchFamily="18" charset="0"/>
              </a:rPr>
              <a:t>Lokasi</a:t>
            </a:r>
            <a:r>
              <a:rPr lang="en-US" sz="1700" dirty="0">
                <a:latin typeface="Cambria" pitchFamily="18" charset="0"/>
              </a:rPr>
              <a:t> yang </a:t>
            </a:r>
            <a:r>
              <a:rPr lang="en-US" sz="1700" dirty="0" err="1">
                <a:latin typeface="Cambria" pitchFamily="18" charset="0"/>
              </a:rPr>
              <a:t>diberikan</a:t>
            </a:r>
            <a:r>
              <a:rPr lang="en-US" sz="1700" dirty="0">
                <a:latin typeface="Cambria" pitchFamily="18" charset="0"/>
              </a:rPr>
              <a:t> </a:t>
            </a:r>
            <a:r>
              <a:rPr lang="en-US" sz="1700" dirty="0" err="1">
                <a:latin typeface="Cambria" pitchFamily="18" charset="0"/>
              </a:rPr>
              <a:t>Pengembang</a:t>
            </a:r>
            <a:r>
              <a:rPr lang="en-US" sz="1700" dirty="0">
                <a:latin typeface="Cambria" pitchFamily="18" charset="0"/>
              </a:rPr>
              <a:t>.  </a:t>
            </a:r>
            <a:r>
              <a:rPr lang="en-US" sz="1700" dirty="0" err="1">
                <a:latin typeface="Cambria" pitchFamily="18" charset="0"/>
              </a:rPr>
              <a:t>Beberapa</a:t>
            </a:r>
            <a:r>
              <a:rPr lang="en-US" sz="1700" dirty="0">
                <a:latin typeface="Cambria" pitchFamily="18" charset="0"/>
              </a:rPr>
              <a:t>  </a:t>
            </a:r>
            <a:r>
              <a:rPr lang="en-US" sz="1700" dirty="0" err="1">
                <a:latin typeface="Cambria" pitchFamily="18" charset="0"/>
              </a:rPr>
              <a:t>Prestasi</a:t>
            </a:r>
            <a:r>
              <a:rPr lang="en-US" sz="1700" dirty="0">
                <a:latin typeface="Cambria" pitchFamily="18" charset="0"/>
              </a:rPr>
              <a:t> </a:t>
            </a:r>
            <a:r>
              <a:rPr lang="en-US" sz="1700" dirty="0" err="1">
                <a:latin typeface="Cambria" pitchFamily="18" charset="0"/>
              </a:rPr>
              <a:t>olah</a:t>
            </a:r>
            <a:r>
              <a:rPr lang="en-US" sz="1700" dirty="0">
                <a:latin typeface="Cambria" pitchFamily="18" charset="0"/>
              </a:rPr>
              <a:t> raga </a:t>
            </a:r>
            <a:r>
              <a:rPr lang="en-US" sz="1700" dirty="0" err="1">
                <a:latin typeface="Cambria" pitchFamily="18" charset="0"/>
              </a:rPr>
              <a:t>juga</a:t>
            </a:r>
            <a:r>
              <a:rPr lang="en-US" sz="1700" dirty="0">
                <a:latin typeface="Cambria" pitchFamily="18" charset="0"/>
              </a:rPr>
              <a:t> </a:t>
            </a:r>
            <a:r>
              <a:rPr lang="en-US" sz="1700" dirty="0" err="1">
                <a:latin typeface="Cambria" pitchFamily="18" charset="0"/>
              </a:rPr>
              <a:t>pernah</a:t>
            </a:r>
            <a:r>
              <a:rPr lang="en-US" sz="1700" dirty="0">
                <a:latin typeface="Cambria" pitchFamily="18" charset="0"/>
              </a:rPr>
              <a:t> </a:t>
            </a:r>
            <a:r>
              <a:rPr lang="en-US" sz="1700" dirty="0" err="1">
                <a:latin typeface="Cambria" pitchFamily="18" charset="0"/>
              </a:rPr>
              <a:t>diraih</a:t>
            </a:r>
            <a:r>
              <a:rPr lang="en-US" sz="1700" dirty="0">
                <a:latin typeface="Cambria" pitchFamily="18" charset="0"/>
              </a:rPr>
              <a:t> </a:t>
            </a:r>
            <a:r>
              <a:rPr lang="en-US" sz="1700" dirty="0" err="1">
                <a:latin typeface="Cambria" pitchFamily="18" charset="0"/>
              </a:rPr>
              <a:t>oleh</a:t>
            </a:r>
            <a:r>
              <a:rPr lang="en-US" sz="1700" dirty="0">
                <a:latin typeface="Cambria" pitchFamily="18" charset="0"/>
              </a:rPr>
              <a:t> </a:t>
            </a:r>
            <a:r>
              <a:rPr lang="en-US" sz="1700" dirty="0" err="1">
                <a:latin typeface="Cambria" pitchFamily="18" charset="0"/>
              </a:rPr>
              <a:t>warga</a:t>
            </a:r>
            <a:r>
              <a:rPr lang="en-US" sz="1700" dirty="0">
                <a:latin typeface="Cambria" pitchFamily="18" charset="0"/>
              </a:rPr>
              <a:t> </a:t>
            </a:r>
            <a:r>
              <a:rPr lang="en-US" sz="1700" dirty="0" err="1">
                <a:latin typeface="Cambria" pitchFamily="18" charset="0"/>
              </a:rPr>
              <a:t>Kelurahan</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seperti</a:t>
            </a:r>
            <a:r>
              <a:rPr lang="en-US" sz="1700" dirty="0">
                <a:latin typeface="Cambria" pitchFamily="18" charset="0"/>
              </a:rPr>
              <a:t> </a:t>
            </a:r>
            <a:r>
              <a:rPr lang="en-US" sz="1700" dirty="0" err="1">
                <a:latin typeface="Cambria" pitchFamily="18" charset="0"/>
              </a:rPr>
              <a:t>dibidang</a:t>
            </a:r>
            <a:r>
              <a:rPr lang="en-US" sz="1700" dirty="0">
                <a:latin typeface="Cambria" pitchFamily="18" charset="0"/>
              </a:rPr>
              <a:t> </a:t>
            </a:r>
            <a:r>
              <a:rPr lang="en-US" sz="1700" dirty="0" err="1">
                <a:latin typeface="Cambria" pitchFamily="18" charset="0"/>
              </a:rPr>
              <a:t>olahraga</a:t>
            </a:r>
            <a:r>
              <a:rPr lang="en-US" sz="1700" dirty="0">
                <a:latin typeface="Cambria" pitchFamily="18" charset="0"/>
              </a:rPr>
              <a:t> </a:t>
            </a:r>
            <a:r>
              <a:rPr lang="en-US" sz="1700" dirty="0" err="1">
                <a:latin typeface="Cambria" pitchFamily="18" charset="0"/>
              </a:rPr>
              <a:t>sepakbola</a:t>
            </a:r>
            <a:r>
              <a:rPr lang="en-US" sz="1700" dirty="0">
                <a:latin typeface="Cambria" pitchFamily="18" charset="0"/>
              </a:rPr>
              <a:t> (PS </a:t>
            </a:r>
            <a:r>
              <a:rPr lang="en-US" sz="1700" dirty="0" err="1">
                <a:latin typeface="Cambria" pitchFamily="18" charset="0"/>
              </a:rPr>
              <a:t>Palupi</a:t>
            </a:r>
            <a:r>
              <a:rPr lang="en-US" sz="1700" dirty="0">
                <a:latin typeface="Cambria" pitchFamily="18" charset="0"/>
              </a:rPr>
              <a:t> Putra) </a:t>
            </a:r>
            <a:r>
              <a:rPr lang="en-US" sz="1700" dirty="0" err="1">
                <a:latin typeface="Cambria" pitchFamily="18" charset="0"/>
              </a:rPr>
              <a:t>dalam</a:t>
            </a:r>
            <a:r>
              <a:rPr lang="en-US" sz="1700" dirty="0">
                <a:latin typeface="Cambria" pitchFamily="18" charset="0"/>
              </a:rPr>
              <a:t> </a:t>
            </a:r>
            <a:r>
              <a:rPr lang="en-US" sz="1700" dirty="0" err="1">
                <a:latin typeface="Cambria" pitchFamily="18" charset="0"/>
              </a:rPr>
              <a:t>berbagai</a:t>
            </a:r>
            <a:r>
              <a:rPr lang="en-US" sz="1700" dirty="0">
                <a:latin typeface="Cambria" pitchFamily="18" charset="0"/>
              </a:rPr>
              <a:t> </a:t>
            </a:r>
            <a:r>
              <a:rPr lang="en-US" sz="1700" dirty="0" err="1">
                <a:latin typeface="Cambria" pitchFamily="18" charset="0"/>
              </a:rPr>
              <a:t>turnamen</a:t>
            </a:r>
            <a:r>
              <a:rPr lang="en-US" sz="1700" dirty="0">
                <a:latin typeface="Cambria" pitchFamily="18" charset="0"/>
              </a:rPr>
              <a:t> </a:t>
            </a:r>
            <a:r>
              <a:rPr lang="en-US" sz="1700" dirty="0" err="1">
                <a:latin typeface="Cambria" pitchFamily="18" charset="0"/>
              </a:rPr>
              <a:t>termasuk</a:t>
            </a:r>
            <a:r>
              <a:rPr lang="en-US" sz="1700" dirty="0">
                <a:latin typeface="Cambria" pitchFamily="18" charset="0"/>
              </a:rPr>
              <a:t> </a:t>
            </a:r>
            <a:r>
              <a:rPr lang="en-US" sz="1700" dirty="0" err="1">
                <a:latin typeface="Cambria" pitchFamily="18" charset="0"/>
              </a:rPr>
              <a:t>Kompetisi</a:t>
            </a:r>
            <a:r>
              <a:rPr lang="en-US" sz="1700" dirty="0">
                <a:latin typeface="Cambria" pitchFamily="18" charset="0"/>
              </a:rPr>
              <a:t> </a:t>
            </a:r>
            <a:r>
              <a:rPr lang="en-US" sz="1700" dirty="0" err="1">
                <a:latin typeface="Cambria" pitchFamily="18" charset="0"/>
              </a:rPr>
              <a:t>Persipal</a:t>
            </a:r>
            <a:r>
              <a:rPr lang="en-US" sz="1700" dirty="0">
                <a:latin typeface="Cambria" pitchFamily="18" charset="0"/>
              </a:rPr>
              <a:t>. </a:t>
            </a:r>
          </a:p>
        </p:txBody>
      </p:sp>
      <p:sp>
        <p:nvSpPr>
          <p:cNvPr id="6"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42</a:t>
            </a:fld>
            <a:endParaRPr lang="en-US" sz="2200" b="1" dirty="0">
              <a:solidFill>
                <a:schemeClr val="bg1"/>
              </a:solidFill>
              <a:latin typeface="Papyrus" pitchFamily="66" charset="0"/>
              <a:ea typeface="BatangChe" pitchFamily="49" charset="-127"/>
            </a:endParaRPr>
          </a:p>
        </p:txBody>
      </p:sp>
      <p:sp>
        <p:nvSpPr>
          <p:cNvPr id="8"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9"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3810000"/>
            <a:ext cx="5410200" cy="304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2" name="Picture 2" descr="E:\foto\FOTO TRAHIR\101MSDCF\DSC03280.JPG"/>
          <p:cNvPicPr>
            <a:picLocks noChangeAspect="1" noChangeArrowheads="1"/>
          </p:cNvPicPr>
          <p:nvPr/>
        </p:nvPicPr>
        <p:blipFill>
          <a:blip r:embed="rId4" cstate="print"/>
          <a:srcRect/>
          <a:stretch>
            <a:fillRect/>
          </a:stretch>
        </p:blipFill>
        <p:spPr bwMode="auto">
          <a:xfrm>
            <a:off x="1143000" y="7239000"/>
            <a:ext cx="5410200" cy="304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style>
          <a:lnRef idx="1">
            <a:schemeClr val="accent1"/>
          </a:lnRef>
          <a:fillRef idx="3">
            <a:schemeClr val="accent1"/>
          </a:fillRef>
          <a:effectRef idx="2">
            <a:schemeClr val="accent1"/>
          </a:effectRef>
          <a:fontRef idx="minor">
            <a:schemeClr val="lt1"/>
          </a:fontRef>
        </p:style>
      </p:pic>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43</a:t>
            </a:fld>
            <a:endParaRPr lang="en-US" sz="2200" dirty="0">
              <a:solidFill>
                <a:prstClr val="white"/>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pic>
        <p:nvPicPr>
          <p:cNvPr id="2050" name="Picture 2" descr="C:\Users\User\IMG-20220617-WA0019.jpg"/>
          <p:cNvPicPr>
            <a:picLocks noChangeAspect="1" noChangeArrowheads="1"/>
          </p:cNvPicPr>
          <p:nvPr/>
        </p:nvPicPr>
        <p:blipFill>
          <a:blip r:embed="rId5"/>
          <a:srcRect/>
          <a:stretch>
            <a:fillRect/>
          </a:stretch>
        </p:blipFill>
        <p:spPr bwMode="auto">
          <a:xfrm>
            <a:off x="1219200" y="762000"/>
            <a:ext cx="5410200" cy="2667000"/>
          </a:xfrm>
          <a:prstGeom prst="rect">
            <a:avLst/>
          </a:prstGeom>
          <a:noFill/>
        </p:spPr>
      </p:pic>
      <p:sp>
        <p:nvSpPr>
          <p:cNvPr id="13"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39688334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E:\foto\FOTO TRAHIR\101MSDCF\DSC02595.JPG"/>
          <p:cNvPicPr>
            <a:picLocks noChangeAspect="1" noChangeArrowheads="1"/>
          </p:cNvPicPr>
          <p:nvPr/>
        </p:nvPicPr>
        <p:blipFill>
          <a:blip r:embed="rId3" cstate="print"/>
          <a:stretch>
            <a:fillRect/>
          </a:stretch>
        </p:blipFill>
        <p:spPr bwMode="auto">
          <a:xfrm>
            <a:off x="1332310" y="5562600"/>
            <a:ext cx="5297090" cy="3962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style>
          <a:lnRef idx="2">
            <a:schemeClr val="accent2"/>
          </a:lnRef>
          <a:fillRef idx="1">
            <a:schemeClr val="lt1"/>
          </a:fillRef>
          <a:effectRef idx="0">
            <a:schemeClr val="accent2"/>
          </a:effectRef>
          <a:fontRef idx="minor">
            <a:schemeClr val="dk1"/>
          </a:fontRef>
        </p:style>
      </p:pic>
      <p:pic>
        <p:nvPicPr>
          <p:cNvPr id="10" name="Picture 2" descr="E:\foto\FOTO TRAHIR\101MSDCF\DSC03244.JPG"/>
          <p:cNvPicPr>
            <a:picLocks noChangeAspect="1" noChangeArrowheads="1"/>
          </p:cNvPicPr>
          <p:nvPr/>
        </p:nvPicPr>
        <p:blipFill>
          <a:blip r:embed="rId4" cstate="print"/>
          <a:srcRect/>
          <a:stretch>
            <a:fillRect/>
          </a:stretch>
        </p:blipFill>
        <p:spPr bwMode="auto">
          <a:xfrm flipH="1">
            <a:off x="1332310" y="1066800"/>
            <a:ext cx="5297090" cy="396891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style>
          <a:lnRef idx="2">
            <a:schemeClr val="accent1"/>
          </a:lnRef>
          <a:fillRef idx="1">
            <a:schemeClr val="lt1"/>
          </a:fillRef>
          <a:effectRef idx="0">
            <a:schemeClr val="accent1"/>
          </a:effectRef>
          <a:fontRef idx="minor">
            <a:schemeClr val="dk1"/>
          </a:fontRef>
        </p:style>
      </p:pic>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44</a:t>
            </a:fld>
            <a:endParaRPr lang="en-US" sz="2200" b="1" dirty="0">
              <a:solidFill>
                <a:schemeClr val="bg1"/>
              </a:solidFill>
              <a:latin typeface="Papyrus" pitchFamily="66" charset="0"/>
              <a:ea typeface="BatangChe" pitchFamily="49" charset="-127"/>
            </a:endParaRPr>
          </a:p>
        </p:txBody>
      </p:sp>
      <p:sp>
        <p:nvSpPr>
          <p:cNvPr id="12" name="Footer Placeholder 2"/>
          <p:cNvSpPr txBox="1">
            <a:spLocks/>
          </p:cNvSpPr>
          <p:nvPr/>
        </p:nvSpPr>
        <p:spPr>
          <a:xfrm rot="16200000">
            <a:off x="5601109" y="7354836"/>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3"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0612502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200" y="1600200"/>
            <a:ext cx="5638800" cy="83820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54941" indent="53371" algn="just">
              <a:lnSpc>
                <a:spcPct val="150000"/>
              </a:lnSpc>
              <a:spcBef>
                <a:spcPts val="0"/>
              </a:spcBef>
              <a:buClr>
                <a:srgbClr val="E4978A"/>
              </a:buClr>
              <a:buFont typeface="Wingdings 2"/>
              <a:buNone/>
            </a:pPr>
            <a:r>
              <a:rPr lang="en-US" sz="1400" dirty="0" smtClean="0">
                <a:solidFill>
                  <a:prstClr val="black"/>
                </a:solidFill>
                <a:latin typeface="Maiandra GD" pitchFamily="34" charset="0"/>
                <a:cs typeface="Microsoft New Tai Lue" pitchFamily="34" charset="0"/>
              </a:rPr>
              <a:t>	</a:t>
            </a:r>
            <a:r>
              <a:rPr lang="en-US" sz="1500" dirty="0" err="1" smtClean="0">
                <a:solidFill>
                  <a:prstClr val="black"/>
                </a:solidFill>
                <a:latin typeface="Cambria" pitchFamily="18" charset="0"/>
                <a:cs typeface="Microsoft New Tai Lue" pitchFamily="34" charset="0"/>
              </a:rPr>
              <a:t>Persoalan</a:t>
            </a:r>
            <a:r>
              <a:rPr lang="en-US" sz="1500" dirty="0" smtClean="0">
                <a:solidFill>
                  <a:prstClr val="black"/>
                </a:solidFill>
                <a:latin typeface="Cambria" pitchFamily="18" charset="0"/>
                <a:cs typeface="Microsoft New Tai Lue" pitchFamily="34" charset="0"/>
              </a:rPr>
              <a:t> </a:t>
            </a:r>
            <a:r>
              <a:rPr lang="en-US" sz="1500" dirty="0" err="1">
                <a:solidFill>
                  <a:prstClr val="black"/>
                </a:solidFill>
                <a:latin typeface="Cambria" pitchFamily="18" charset="0"/>
                <a:cs typeface="Microsoft New Tai Lue" pitchFamily="34" charset="0"/>
              </a:rPr>
              <a:t>k</a:t>
            </a:r>
            <a:r>
              <a:rPr lang="en-US" sz="1500" dirty="0" err="1" smtClean="0">
                <a:solidFill>
                  <a:prstClr val="black"/>
                </a:solidFill>
                <a:latin typeface="Cambria" pitchFamily="18" charset="0"/>
                <a:cs typeface="Microsoft New Tai Lue" pitchFamily="34" charset="0"/>
              </a:rPr>
              <a:t>emiskinan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menjadi</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perhatian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khusus</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bagi</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Pemerintah</a:t>
            </a:r>
            <a:r>
              <a:rPr lang="en-US" sz="1500" dirty="0" smtClean="0">
                <a:solidFill>
                  <a:prstClr val="black"/>
                </a:solidFill>
                <a:latin typeface="Cambria" pitchFamily="18" charset="0"/>
                <a:cs typeface="Microsoft New Tai Lue" pitchFamily="34" charset="0"/>
              </a:rPr>
              <a:t> Kota </a:t>
            </a:r>
            <a:r>
              <a:rPr lang="en-US" sz="1500" dirty="0" err="1" smtClean="0">
                <a:solidFill>
                  <a:prstClr val="black"/>
                </a:solidFill>
                <a:latin typeface="Cambria" pitchFamily="18" charset="0"/>
                <a:cs typeface="Microsoft New Tai Lue" pitchFamily="34" charset="0"/>
              </a:rPr>
              <a:t>Palu</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Disamping</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mensukseskan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berbagai</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kebijakan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Pemerintah</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Pusat</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dalam</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upaya</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pengentasan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kemiskinan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seperti</a:t>
            </a:r>
            <a:r>
              <a:rPr lang="en-US" sz="1500" dirty="0" smtClean="0">
                <a:solidFill>
                  <a:prstClr val="black"/>
                </a:solidFill>
                <a:latin typeface="Cambria" pitchFamily="18" charset="0"/>
                <a:cs typeface="Microsoft New Tai Lue" pitchFamily="34" charset="0"/>
              </a:rPr>
              <a:t> Program </a:t>
            </a:r>
            <a:r>
              <a:rPr lang="en-US" sz="1500" dirty="0" err="1" smtClean="0">
                <a:solidFill>
                  <a:prstClr val="black"/>
                </a:solidFill>
                <a:latin typeface="Cambria" pitchFamily="18" charset="0"/>
                <a:cs typeface="Microsoft New Tai Lue" pitchFamily="34" charset="0"/>
              </a:rPr>
              <a:t>Keluarga</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Harapan</a:t>
            </a:r>
            <a:r>
              <a:rPr lang="en-US" sz="1500" dirty="0" smtClean="0">
                <a:solidFill>
                  <a:prstClr val="black"/>
                </a:solidFill>
                <a:latin typeface="Cambria" pitchFamily="18" charset="0"/>
                <a:cs typeface="Microsoft New Tai Lue" pitchFamily="34" charset="0"/>
              </a:rPr>
              <a:t> (PKH), </a:t>
            </a:r>
            <a:r>
              <a:rPr lang="en-US" sz="1500" dirty="0" err="1" smtClean="0">
                <a:solidFill>
                  <a:prstClr val="black"/>
                </a:solidFill>
                <a:latin typeface="Cambria" pitchFamily="18" charset="0"/>
                <a:cs typeface="Microsoft New Tai Lue" pitchFamily="34" charset="0"/>
              </a:rPr>
              <a:t>Bantuan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Langsung</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Tunai</a:t>
            </a:r>
            <a:r>
              <a:rPr lang="en-US" sz="1500" dirty="0" smtClean="0">
                <a:solidFill>
                  <a:prstClr val="black"/>
                </a:solidFill>
                <a:latin typeface="Cambria" pitchFamily="18" charset="0"/>
                <a:cs typeface="Microsoft New Tai Lue" pitchFamily="34" charset="0"/>
              </a:rPr>
              <a:t> (BLT), </a:t>
            </a:r>
            <a:r>
              <a:rPr lang="en-US" sz="1500" dirty="0" err="1" smtClean="0">
                <a:solidFill>
                  <a:prstClr val="black"/>
                </a:solidFill>
                <a:latin typeface="Cambria" pitchFamily="18" charset="0"/>
                <a:cs typeface="Microsoft New Tai Lue" pitchFamily="34" charset="0"/>
              </a:rPr>
              <a:t>Bantuan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Pangan</a:t>
            </a:r>
            <a:r>
              <a:rPr lang="en-US" sz="1500" dirty="0" smtClean="0">
                <a:solidFill>
                  <a:prstClr val="black"/>
                </a:solidFill>
                <a:latin typeface="Cambria" pitchFamily="18" charset="0"/>
                <a:cs typeface="Microsoft New Tai Lue" pitchFamily="34" charset="0"/>
              </a:rPr>
              <a:t> Non </a:t>
            </a:r>
            <a:r>
              <a:rPr lang="en-US" sz="1500" dirty="0" err="1" smtClean="0">
                <a:solidFill>
                  <a:prstClr val="black"/>
                </a:solidFill>
                <a:latin typeface="Cambria" pitchFamily="18" charset="0"/>
                <a:cs typeface="Microsoft New Tai Lue" pitchFamily="34" charset="0"/>
              </a:rPr>
              <a:t>Tunai</a:t>
            </a:r>
            <a:r>
              <a:rPr lang="en-US" sz="1500" dirty="0" smtClean="0">
                <a:solidFill>
                  <a:prstClr val="black"/>
                </a:solidFill>
                <a:latin typeface="Cambria" pitchFamily="18" charset="0"/>
                <a:cs typeface="Microsoft New Tai Lue" pitchFamily="34" charset="0"/>
              </a:rPr>
              <a:t> (BPNT) </a:t>
            </a:r>
            <a:r>
              <a:rPr lang="en-US" sz="1500" dirty="0" err="1" smtClean="0">
                <a:solidFill>
                  <a:prstClr val="black"/>
                </a:solidFill>
                <a:latin typeface="Cambria" pitchFamily="18" charset="0"/>
                <a:cs typeface="Microsoft New Tai Lue" pitchFamily="34" charset="0"/>
              </a:rPr>
              <a:t>Reguler</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maupun</a:t>
            </a:r>
            <a:r>
              <a:rPr lang="en-US" sz="1500" dirty="0" smtClean="0">
                <a:solidFill>
                  <a:prstClr val="black"/>
                </a:solidFill>
                <a:latin typeface="Cambria" pitchFamily="18" charset="0"/>
                <a:cs typeface="Microsoft New Tai Lue" pitchFamily="34" charset="0"/>
              </a:rPr>
              <a:t> BPNT PPKM, </a:t>
            </a:r>
            <a:r>
              <a:rPr lang="en-US" sz="1500" dirty="0" err="1" smtClean="0">
                <a:solidFill>
                  <a:prstClr val="black"/>
                </a:solidFill>
                <a:latin typeface="Cambria" pitchFamily="18" charset="0"/>
                <a:cs typeface="Microsoft New Tai Lue" pitchFamily="34" charset="0"/>
              </a:rPr>
              <a:t>Jaminan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Kesehatan</a:t>
            </a:r>
            <a:r>
              <a:rPr lang="en-US" sz="1500" dirty="0" smtClean="0">
                <a:solidFill>
                  <a:prstClr val="black"/>
                </a:solidFill>
                <a:latin typeface="Cambria" pitchFamily="18" charset="0"/>
                <a:cs typeface="Microsoft New Tai Lue" pitchFamily="34" charset="0"/>
              </a:rPr>
              <a:t> Non </a:t>
            </a:r>
            <a:r>
              <a:rPr lang="en-US" sz="1500" dirty="0" err="1" smtClean="0">
                <a:solidFill>
                  <a:prstClr val="black"/>
                </a:solidFill>
                <a:latin typeface="Cambria" pitchFamily="18" charset="0"/>
                <a:cs typeface="Microsoft New Tai Lue" pitchFamily="34" charset="0"/>
              </a:rPr>
              <a:t>Tunai</a:t>
            </a:r>
            <a:r>
              <a:rPr lang="en-US" sz="1500" dirty="0" smtClean="0">
                <a:solidFill>
                  <a:prstClr val="black"/>
                </a:solidFill>
                <a:latin typeface="Cambria" pitchFamily="18" charset="0"/>
                <a:cs typeface="Microsoft New Tai Lue" pitchFamily="34" charset="0"/>
              </a:rPr>
              <a:t> (JK-NT) </a:t>
            </a:r>
            <a:r>
              <a:rPr lang="en-US" sz="1500" dirty="0" err="1" smtClean="0">
                <a:solidFill>
                  <a:prstClr val="black"/>
                </a:solidFill>
                <a:latin typeface="Cambria" pitchFamily="18" charset="0"/>
                <a:cs typeface="Microsoft New Tai Lue" pitchFamily="34" charset="0"/>
              </a:rPr>
              <a:t>Kartu</a:t>
            </a:r>
            <a:r>
              <a:rPr lang="en-US" sz="1500" dirty="0" smtClean="0">
                <a:solidFill>
                  <a:prstClr val="black"/>
                </a:solidFill>
                <a:latin typeface="Cambria" pitchFamily="18" charset="0"/>
                <a:cs typeface="Microsoft New Tai Lue" pitchFamily="34" charset="0"/>
              </a:rPr>
              <a:t> Indonesia </a:t>
            </a:r>
            <a:r>
              <a:rPr lang="en-US" sz="1500" dirty="0" err="1" smtClean="0">
                <a:solidFill>
                  <a:prstClr val="black"/>
                </a:solidFill>
                <a:latin typeface="Cambria" pitchFamily="18" charset="0"/>
                <a:cs typeface="Microsoft New Tai Lue" pitchFamily="34" charset="0"/>
              </a:rPr>
              <a:t>Sehat</a:t>
            </a:r>
            <a:r>
              <a:rPr lang="en-US" sz="1500" dirty="0" smtClean="0">
                <a:solidFill>
                  <a:prstClr val="black"/>
                </a:solidFill>
                <a:latin typeface="Cambria" pitchFamily="18" charset="0"/>
                <a:cs typeface="Microsoft New Tai Lue" pitchFamily="34" charset="0"/>
              </a:rPr>
              <a:t> (KIS) </a:t>
            </a:r>
            <a:r>
              <a:rPr lang="en-US" sz="1500" dirty="0" err="1" smtClean="0">
                <a:solidFill>
                  <a:prstClr val="black"/>
                </a:solidFill>
                <a:latin typeface="Cambria" pitchFamily="18" charset="0"/>
                <a:cs typeface="Microsoft New Tai Lue" pitchFamily="34" charset="0"/>
              </a:rPr>
              <a:t>dan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Jaminan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Kesehatan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Propinsi</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JamkesProp</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Kartu</a:t>
            </a:r>
            <a:r>
              <a:rPr lang="en-US" sz="1500" dirty="0" smtClean="0">
                <a:solidFill>
                  <a:prstClr val="black"/>
                </a:solidFill>
                <a:latin typeface="Cambria" pitchFamily="18" charset="0"/>
                <a:cs typeface="Microsoft New Tai Lue" pitchFamily="34" charset="0"/>
              </a:rPr>
              <a:t> Indonesia </a:t>
            </a:r>
            <a:r>
              <a:rPr lang="en-US" sz="1500" dirty="0" err="1" smtClean="0">
                <a:solidFill>
                  <a:prstClr val="black"/>
                </a:solidFill>
                <a:latin typeface="Cambria" pitchFamily="18" charset="0"/>
                <a:cs typeface="Microsoft New Tai Lue" pitchFamily="34" charset="0"/>
              </a:rPr>
              <a:t>Pintar</a:t>
            </a:r>
            <a:r>
              <a:rPr lang="en-US" sz="1500" dirty="0" smtClean="0">
                <a:solidFill>
                  <a:prstClr val="black"/>
                </a:solidFill>
                <a:latin typeface="Cambria" pitchFamily="18" charset="0"/>
                <a:cs typeface="Microsoft New Tai Lue" pitchFamily="34" charset="0"/>
              </a:rPr>
              <a:t> (KIP).</a:t>
            </a:r>
          </a:p>
          <a:p>
            <a:pPr marL="54941" indent="53371" algn="just">
              <a:lnSpc>
                <a:spcPct val="150000"/>
              </a:lnSpc>
              <a:spcBef>
                <a:spcPts val="0"/>
              </a:spcBef>
              <a:buClr>
                <a:srgbClr val="E4978A"/>
              </a:buClr>
              <a:buFont typeface="Wingdings 2"/>
              <a:buNone/>
            </a:pP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Jumlah</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Penduduk</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miskin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di</a:t>
            </a:r>
            <a:r>
              <a:rPr lang="en-US" sz="1500" dirty="0" smtClean="0">
                <a:solidFill>
                  <a:prstClr val="black"/>
                </a:solidFill>
                <a:latin typeface="Cambria" pitchFamily="18" charset="0"/>
                <a:cs typeface="Microsoft New Tai Lue" pitchFamily="34" charset="0"/>
              </a:rPr>
              <a:t> Wilayah </a:t>
            </a:r>
            <a:r>
              <a:rPr lang="en-US" sz="1500" dirty="0" err="1" smtClean="0">
                <a:solidFill>
                  <a:prstClr val="black"/>
                </a:solidFill>
                <a:latin typeface="Cambria" pitchFamily="18" charset="0"/>
                <a:cs typeface="Microsoft New Tai Lue" pitchFamily="34" charset="0"/>
              </a:rPr>
              <a:t>Kelurahan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Palupi</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berdasarkan</a:t>
            </a:r>
            <a:r>
              <a:rPr lang="en-US" sz="1500" dirty="0" smtClean="0">
                <a:solidFill>
                  <a:prstClr val="black"/>
                </a:solidFill>
                <a:latin typeface="Cambria" pitchFamily="18" charset="0"/>
                <a:cs typeface="Microsoft New Tai Lue" pitchFamily="34" charset="0"/>
              </a:rPr>
              <a:t> Data </a:t>
            </a:r>
            <a:r>
              <a:rPr lang="en-US" sz="1500" dirty="0" err="1" smtClean="0">
                <a:solidFill>
                  <a:prstClr val="black"/>
                </a:solidFill>
                <a:latin typeface="Cambria" pitchFamily="18" charset="0"/>
                <a:cs typeface="Microsoft New Tai Lue" pitchFamily="34" charset="0"/>
              </a:rPr>
              <a:t>Terpadu</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Kesejahteraan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Sosial</a:t>
            </a:r>
            <a:r>
              <a:rPr lang="en-US" sz="1500" dirty="0" smtClean="0">
                <a:solidFill>
                  <a:prstClr val="black"/>
                </a:solidFill>
                <a:latin typeface="Cambria" pitchFamily="18" charset="0"/>
                <a:cs typeface="Microsoft New Tai Lue" pitchFamily="34" charset="0"/>
              </a:rPr>
              <a:t> (DTKS) </a:t>
            </a:r>
            <a:r>
              <a:rPr lang="en-US" sz="1500" dirty="0" err="1" smtClean="0">
                <a:solidFill>
                  <a:prstClr val="black"/>
                </a:solidFill>
                <a:latin typeface="Cambria" pitchFamily="18" charset="0"/>
                <a:cs typeface="Microsoft New Tai Lue" pitchFamily="34" charset="0"/>
              </a:rPr>
              <a:t>Kemensos</a:t>
            </a:r>
            <a:r>
              <a:rPr lang="en-US" sz="1500" dirty="0" smtClean="0">
                <a:solidFill>
                  <a:prstClr val="black"/>
                </a:solidFill>
                <a:latin typeface="Cambria" pitchFamily="18" charset="0"/>
                <a:cs typeface="Microsoft New Tai Lue" pitchFamily="34" charset="0"/>
              </a:rPr>
              <a:t> RI </a:t>
            </a:r>
            <a:r>
              <a:rPr lang="en-US" sz="1500" dirty="0" err="1" smtClean="0">
                <a:solidFill>
                  <a:prstClr val="black"/>
                </a:solidFill>
                <a:latin typeface="Cambria" pitchFamily="18" charset="0"/>
                <a:cs typeface="Microsoft New Tai Lue" pitchFamily="34" charset="0"/>
              </a:rPr>
              <a:t>berjumlah</a:t>
            </a:r>
            <a:r>
              <a:rPr lang="en-US" sz="1500" dirty="0" smtClean="0">
                <a:solidFill>
                  <a:prstClr val="black"/>
                </a:solidFill>
                <a:latin typeface="Cambria" pitchFamily="18" charset="0"/>
                <a:cs typeface="Microsoft New Tai Lue" pitchFamily="34" charset="0"/>
              </a:rPr>
              <a:t> 612 </a:t>
            </a:r>
            <a:r>
              <a:rPr lang="en-US" sz="1500" dirty="0" err="1" smtClean="0">
                <a:solidFill>
                  <a:prstClr val="black"/>
                </a:solidFill>
                <a:latin typeface="Cambria" pitchFamily="18" charset="0"/>
                <a:cs typeface="Microsoft New Tai Lue" pitchFamily="34" charset="0"/>
              </a:rPr>
              <a:t>Kepala</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Keluarga</a:t>
            </a:r>
            <a:r>
              <a:rPr lang="en-US" sz="1500" dirty="0" smtClean="0">
                <a:solidFill>
                  <a:prstClr val="black"/>
                </a:solidFill>
                <a:latin typeface="Cambria" pitchFamily="18" charset="0"/>
                <a:cs typeface="Microsoft New Tai Lue" pitchFamily="34" charset="0"/>
              </a:rPr>
              <a:t>, 2381 </a:t>
            </a:r>
            <a:r>
              <a:rPr lang="en-US" sz="1500" dirty="0" err="1" smtClean="0">
                <a:solidFill>
                  <a:prstClr val="black"/>
                </a:solidFill>
                <a:latin typeface="Cambria" pitchFamily="18" charset="0"/>
                <a:cs typeface="Microsoft New Tai Lue" pitchFamily="34" charset="0"/>
              </a:rPr>
              <a:t>Jiwa</a:t>
            </a:r>
            <a:r>
              <a:rPr lang="en-US" sz="1500" dirty="0" smtClean="0">
                <a:solidFill>
                  <a:prstClr val="black"/>
                </a:solidFill>
                <a:latin typeface="Cambria" pitchFamily="18" charset="0"/>
                <a:cs typeface="Microsoft New Tai Lue" pitchFamily="34" charset="0"/>
              </a:rPr>
              <a:t>. DTKS </a:t>
            </a:r>
            <a:r>
              <a:rPr lang="en-US" sz="1500" dirty="0" err="1" smtClean="0">
                <a:solidFill>
                  <a:prstClr val="black"/>
                </a:solidFill>
                <a:latin typeface="Cambria" pitchFamily="18" charset="0"/>
                <a:cs typeface="Microsoft New Tai Lue" pitchFamily="34" charset="0"/>
              </a:rPr>
              <a:t>merupakan</a:t>
            </a:r>
            <a:r>
              <a:rPr lang="en-US" sz="1500" dirty="0" smtClean="0">
                <a:solidFill>
                  <a:prstClr val="black"/>
                </a:solidFill>
                <a:latin typeface="Cambria" pitchFamily="18" charset="0"/>
                <a:cs typeface="Microsoft New Tai Lue" pitchFamily="34" charset="0"/>
              </a:rPr>
              <a:t> basis data </a:t>
            </a:r>
            <a:r>
              <a:rPr lang="en-US" sz="1500" dirty="0" err="1" smtClean="0">
                <a:solidFill>
                  <a:prstClr val="black"/>
                </a:solidFill>
                <a:latin typeface="Cambria" pitchFamily="18" charset="0"/>
                <a:cs typeface="Microsoft New Tai Lue" pitchFamily="34" charset="0"/>
              </a:rPr>
              <a:t>untuk</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memperoleh</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segala</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jenis</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bantuan</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dari</a:t>
            </a:r>
            <a:r>
              <a:rPr lang="en-US" sz="1500" dirty="0" smtClean="0">
                <a:solidFill>
                  <a:prstClr val="black"/>
                </a:solidFill>
                <a:latin typeface="Cambria" pitchFamily="18" charset="0"/>
                <a:cs typeface="Microsoft New Tai Lue" pitchFamily="34" charset="0"/>
              </a:rPr>
              <a:t> </a:t>
            </a:r>
            <a:r>
              <a:rPr lang="en-US" sz="1500" dirty="0" err="1" smtClean="0">
                <a:solidFill>
                  <a:prstClr val="black"/>
                </a:solidFill>
                <a:latin typeface="Cambria" pitchFamily="18" charset="0"/>
                <a:cs typeface="Microsoft New Tai Lue" pitchFamily="34" charset="0"/>
              </a:rPr>
              <a:t>Pemerintah</a:t>
            </a:r>
            <a:r>
              <a:rPr lang="en-US" sz="1500" dirty="0" smtClean="0">
                <a:solidFill>
                  <a:prstClr val="black"/>
                </a:solidFill>
                <a:latin typeface="Cambria" pitchFamily="18" charset="0"/>
                <a:cs typeface="Microsoft New Tai Lue" pitchFamily="34" charset="0"/>
              </a:rPr>
              <a:t>.</a:t>
            </a: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smtClean="0">
              <a:solidFill>
                <a:prstClr val="black"/>
              </a:solidFill>
              <a:latin typeface="Cambria" pitchFamily="18" charset="0"/>
              <a:cs typeface="Microsoft New Tai Lue" pitchFamily="34" charset="0"/>
            </a:endParaRPr>
          </a:p>
          <a:p>
            <a:pPr marL="54941" indent="53371" algn="just">
              <a:lnSpc>
                <a:spcPct val="150000"/>
              </a:lnSpc>
              <a:spcBef>
                <a:spcPts val="0"/>
              </a:spcBef>
              <a:buClr>
                <a:srgbClr val="E4978A"/>
              </a:buClr>
              <a:buFont typeface="Wingdings 2"/>
              <a:buNone/>
            </a:pPr>
            <a:endParaRPr lang="en-US" sz="1500" dirty="0">
              <a:solidFill>
                <a:srgbClr val="292934"/>
              </a:solidFill>
              <a:latin typeface="Cambria" pitchFamily="18" charset="0"/>
              <a:ea typeface="Microsoft JhengHei" pitchFamily="34" charset="-120"/>
            </a:endParaRPr>
          </a:p>
        </p:txBody>
      </p:sp>
      <p:sp>
        <p:nvSpPr>
          <p:cNvPr id="8" name="TextBox 7"/>
          <p:cNvSpPr txBox="1"/>
          <p:nvPr/>
        </p:nvSpPr>
        <p:spPr>
          <a:xfrm>
            <a:off x="1066800" y="914400"/>
            <a:ext cx="5791200" cy="557657"/>
          </a:xfrm>
          <a:prstGeom prst="rect">
            <a:avLst/>
          </a:prstGeom>
          <a:noFill/>
        </p:spPr>
        <p:txBody>
          <a:bodyPr wrap="square" lIns="95064" tIns="47532" rIns="95064" bIns="47532" rtlCol="0">
            <a:spAutoFit/>
          </a:bodyPr>
          <a:lstStyle/>
          <a:p>
            <a:r>
              <a:rPr lang="en-US" sz="2900" b="1" dirty="0">
                <a:latin typeface="Arial Rounded MT Bold" pitchFamily="34" charset="0"/>
              </a:rPr>
              <a:t>6. </a:t>
            </a:r>
            <a:r>
              <a:rPr lang="en-US" sz="3000" b="1" dirty="0">
                <a:latin typeface="Arial Rounded MT Bold" pitchFamily="34" charset="0"/>
              </a:rPr>
              <a:t>KESEJAHTERAAN SOSIAL</a:t>
            </a:r>
            <a:endParaRPr lang="en-US" sz="2900" b="1" dirty="0">
              <a:latin typeface="Arial Rounded MT Bold" pitchFamily="34" charset="0"/>
            </a:endParaRPr>
          </a:p>
        </p:txBody>
      </p:sp>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45</a:t>
            </a:fld>
            <a:endParaRPr lang="en-US" sz="2200" dirty="0">
              <a:solidFill>
                <a:prstClr val="white"/>
              </a:solidFill>
              <a:latin typeface="Papyrus" pitchFamily="66" charset="0"/>
              <a:ea typeface="BatangChe" pitchFamily="49" charset="-127"/>
            </a:endParaRPr>
          </a:p>
        </p:txBody>
      </p:sp>
      <p:sp>
        <p:nvSpPr>
          <p:cNvPr id="12"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2043527317"/>
              </p:ext>
            </p:extLst>
          </p:nvPr>
        </p:nvGraphicFramePr>
        <p:xfrm>
          <a:off x="1447800" y="6324600"/>
          <a:ext cx="5181600" cy="3489960"/>
        </p:xfrm>
        <a:graphic>
          <a:graphicData uri="http://schemas.openxmlformats.org/drawingml/2006/table">
            <a:tbl>
              <a:tblPr firstRow="1" bandRow="1">
                <a:tableStyleId>{5C22544A-7EE6-4342-B048-85BDC9FD1C3A}</a:tableStyleId>
              </a:tblPr>
              <a:tblGrid>
                <a:gridCol w="685800"/>
                <a:gridCol w="2768600"/>
                <a:gridCol w="1727200"/>
              </a:tblGrid>
              <a:tr h="595226">
                <a:tc>
                  <a:txBody>
                    <a:bodyPr/>
                    <a:lstStyle/>
                    <a:p>
                      <a:pPr algn="ctr"/>
                      <a:r>
                        <a:rPr lang="en-US" sz="1400" dirty="0" smtClean="0"/>
                        <a:t>No</a:t>
                      </a:r>
                      <a:endParaRPr lang="en-US" sz="1400" dirty="0"/>
                    </a:p>
                  </a:txBody>
                  <a:tcPr/>
                </a:tc>
                <a:tc>
                  <a:txBody>
                    <a:bodyPr/>
                    <a:lstStyle/>
                    <a:p>
                      <a:pPr algn="ctr"/>
                      <a:r>
                        <a:rPr lang="en-US" sz="1400" dirty="0" err="1" smtClean="0"/>
                        <a:t>Jenis</a:t>
                      </a:r>
                      <a:r>
                        <a:rPr lang="en-US" sz="1400" baseline="0" dirty="0" smtClean="0"/>
                        <a:t> Program</a:t>
                      </a:r>
                      <a:endParaRPr lang="en-US" sz="1400" dirty="0"/>
                    </a:p>
                  </a:txBody>
                  <a:tcPr/>
                </a:tc>
                <a:tc>
                  <a:txBody>
                    <a:bodyPr/>
                    <a:lstStyle/>
                    <a:p>
                      <a:pPr algn="ctr"/>
                      <a:r>
                        <a:rPr lang="en-US" sz="1400" dirty="0" err="1" smtClean="0"/>
                        <a:t>Jumlah</a:t>
                      </a:r>
                      <a:r>
                        <a:rPr lang="en-US" sz="1400" baseline="0" dirty="0" smtClean="0"/>
                        <a:t> </a:t>
                      </a:r>
                      <a:r>
                        <a:rPr lang="en-US" sz="1400" baseline="0" dirty="0" err="1" smtClean="0"/>
                        <a:t>Penerima</a:t>
                      </a:r>
                      <a:endParaRPr lang="en-US" sz="1400" dirty="0"/>
                    </a:p>
                  </a:txBody>
                  <a:tcPr/>
                </a:tc>
              </a:tr>
              <a:tr h="522374">
                <a:tc>
                  <a:txBody>
                    <a:bodyPr/>
                    <a:lstStyle/>
                    <a:p>
                      <a:pPr algn="ctr"/>
                      <a:r>
                        <a:rPr lang="en-US" sz="1400" dirty="0" smtClean="0"/>
                        <a:t>1</a:t>
                      </a:r>
                      <a:endParaRPr lang="en-US" sz="1400" dirty="0"/>
                    </a:p>
                  </a:txBody>
                  <a:tcPr/>
                </a:tc>
                <a:tc>
                  <a:txBody>
                    <a:bodyPr/>
                    <a:lstStyle/>
                    <a:p>
                      <a:r>
                        <a:rPr lang="en-US" sz="1400" dirty="0" smtClean="0"/>
                        <a:t>Program</a:t>
                      </a:r>
                      <a:r>
                        <a:rPr lang="en-US" sz="1400" baseline="0" dirty="0" smtClean="0"/>
                        <a:t> </a:t>
                      </a:r>
                      <a:r>
                        <a:rPr lang="en-US" sz="1400" baseline="0" dirty="0" err="1" smtClean="0"/>
                        <a:t>Keluarga</a:t>
                      </a:r>
                      <a:r>
                        <a:rPr lang="en-US" sz="1400" baseline="0" dirty="0" smtClean="0"/>
                        <a:t> </a:t>
                      </a:r>
                      <a:r>
                        <a:rPr lang="en-US" sz="1400" baseline="0" dirty="0" err="1" smtClean="0"/>
                        <a:t>Harapan</a:t>
                      </a:r>
                      <a:endParaRPr lang="en-US" sz="1400" baseline="0" dirty="0" smtClean="0"/>
                    </a:p>
                    <a:p>
                      <a:r>
                        <a:rPr lang="en-US" sz="1400" baseline="0" dirty="0" smtClean="0"/>
                        <a:t>( </a:t>
                      </a:r>
                      <a:r>
                        <a:rPr lang="en-US" sz="1400" baseline="0" dirty="0" smtClean="0"/>
                        <a:t>PKH)</a:t>
                      </a:r>
                      <a:endParaRPr lang="en-US" sz="1400" dirty="0"/>
                    </a:p>
                  </a:txBody>
                  <a:tcPr/>
                </a:tc>
                <a:tc>
                  <a:txBody>
                    <a:bodyPr/>
                    <a:lstStyle/>
                    <a:p>
                      <a:pPr algn="ctr"/>
                      <a:r>
                        <a:rPr lang="en-US" sz="1400" dirty="0" smtClean="0"/>
                        <a:t>155</a:t>
                      </a:r>
                      <a:r>
                        <a:rPr lang="en-US" sz="1400" baseline="0" dirty="0" smtClean="0"/>
                        <a:t>  KK</a:t>
                      </a:r>
                      <a:endParaRPr lang="en-US" sz="1400" dirty="0"/>
                    </a:p>
                  </a:txBody>
                  <a:tcPr/>
                </a:tc>
              </a:tr>
              <a:tr h="501647">
                <a:tc>
                  <a:txBody>
                    <a:bodyPr/>
                    <a:lstStyle/>
                    <a:p>
                      <a:pPr algn="ctr"/>
                      <a:r>
                        <a:rPr lang="en-US" sz="1400" dirty="0" smtClean="0"/>
                        <a:t>2</a:t>
                      </a:r>
                      <a:endParaRPr lang="en-US" sz="1400" dirty="0"/>
                    </a:p>
                  </a:txBody>
                  <a:tcPr/>
                </a:tc>
                <a:tc>
                  <a:txBody>
                    <a:bodyPr/>
                    <a:lstStyle/>
                    <a:p>
                      <a:r>
                        <a:rPr lang="en-US" sz="1400" dirty="0" err="1" smtClean="0"/>
                        <a:t>Bantuan</a:t>
                      </a:r>
                      <a:r>
                        <a:rPr lang="en-US" sz="1400" baseline="0" dirty="0" smtClean="0"/>
                        <a:t> </a:t>
                      </a:r>
                      <a:r>
                        <a:rPr lang="en-US" sz="1400" baseline="0" dirty="0" err="1" smtClean="0"/>
                        <a:t>Pangan</a:t>
                      </a:r>
                      <a:r>
                        <a:rPr lang="en-US" sz="1400" baseline="0" dirty="0" smtClean="0"/>
                        <a:t> Non </a:t>
                      </a:r>
                      <a:r>
                        <a:rPr lang="en-US" sz="1400" baseline="0" dirty="0" err="1" smtClean="0"/>
                        <a:t>Tunai</a:t>
                      </a:r>
                      <a:r>
                        <a:rPr lang="en-US" sz="1400" baseline="0" dirty="0" smtClean="0"/>
                        <a:t> (BPNT) </a:t>
                      </a:r>
                      <a:r>
                        <a:rPr lang="en-US" sz="1400" baseline="0" dirty="0" err="1" smtClean="0"/>
                        <a:t>Reguler</a:t>
                      </a:r>
                      <a:endParaRPr lang="en-US" sz="1400" dirty="0"/>
                    </a:p>
                  </a:txBody>
                  <a:tcPr/>
                </a:tc>
                <a:tc>
                  <a:txBody>
                    <a:bodyPr/>
                    <a:lstStyle/>
                    <a:p>
                      <a:pPr algn="ctr"/>
                      <a:r>
                        <a:rPr lang="en-US" sz="1400" dirty="0" smtClean="0"/>
                        <a:t> 159 KK</a:t>
                      </a:r>
                      <a:endParaRPr lang="en-US" sz="1400" dirty="0"/>
                    </a:p>
                  </a:txBody>
                  <a:tcPr/>
                </a:tc>
              </a:tr>
              <a:tr h="501647">
                <a:tc>
                  <a:txBody>
                    <a:bodyPr/>
                    <a:lstStyle/>
                    <a:p>
                      <a:pPr algn="ctr"/>
                      <a:r>
                        <a:rPr lang="en-US" sz="1400" dirty="0" smtClean="0"/>
                        <a:t>3</a:t>
                      </a:r>
                      <a:endParaRPr lang="en-US" sz="1400" dirty="0"/>
                    </a:p>
                  </a:txBody>
                  <a:tcPr/>
                </a:tc>
                <a:tc>
                  <a:txBody>
                    <a:bodyPr/>
                    <a:lstStyle/>
                    <a:p>
                      <a:r>
                        <a:rPr lang="en-US" sz="1400" dirty="0" err="1" smtClean="0"/>
                        <a:t>Bantuan</a:t>
                      </a:r>
                      <a:r>
                        <a:rPr lang="en-US" sz="1400" baseline="0" dirty="0" smtClean="0"/>
                        <a:t> </a:t>
                      </a:r>
                      <a:r>
                        <a:rPr lang="en-US" sz="1400" baseline="0" dirty="0" err="1" smtClean="0"/>
                        <a:t>Pangan</a:t>
                      </a:r>
                      <a:r>
                        <a:rPr lang="en-US" sz="1400" baseline="0" dirty="0" smtClean="0"/>
                        <a:t> Non </a:t>
                      </a:r>
                      <a:r>
                        <a:rPr lang="en-US" sz="1400" baseline="0" dirty="0" err="1" smtClean="0"/>
                        <a:t>Tunai</a:t>
                      </a:r>
                      <a:r>
                        <a:rPr lang="en-US" sz="1400" baseline="0" dirty="0" smtClean="0"/>
                        <a:t> PPKM</a:t>
                      </a:r>
                      <a:endParaRPr lang="en-US" sz="1400" dirty="0"/>
                    </a:p>
                  </a:txBody>
                  <a:tcPr/>
                </a:tc>
                <a:tc>
                  <a:txBody>
                    <a:bodyPr/>
                    <a:lstStyle/>
                    <a:p>
                      <a:pPr algn="ctr"/>
                      <a:r>
                        <a:rPr lang="en-US" sz="1400" dirty="0" smtClean="0"/>
                        <a:t>238 KK</a:t>
                      </a:r>
                      <a:endParaRPr lang="en-US" sz="1400" dirty="0"/>
                    </a:p>
                  </a:txBody>
                  <a:tcPr/>
                </a:tc>
              </a:tr>
              <a:tr h="501647">
                <a:tc>
                  <a:txBody>
                    <a:bodyPr/>
                    <a:lstStyle/>
                    <a:p>
                      <a:pPr algn="ctr"/>
                      <a:r>
                        <a:rPr lang="en-US" sz="1400" dirty="0" smtClean="0"/>
                        <a:t>4</a:t>
                      </a:r>
                      <a:endParaRPr lang="en-US" sz="1400" dirty="0"/>
                    </a:p>
                  </a:txBody>
                  <a:tcPr/>
                </a:tc>
                <a:tc>
                  <a:txBody>
                    <a:bodyPr/>
                    <a:lstStyle/>
                    <a:p>
                      <a:r>
                        <a:rPr lang="en-US" sz="1400" dirty="0" err="1" smtClean="0"/>
                        <a:t>Bantuan</a:t>
                      </a:r>
                      <a:r>
                        <a:rPr lang="en-US" sz="1400" dirty="0" smtClean="0"/>
                        <a:t> </a:t>
                      </a:r>
                      <a:r>
                        <a:rPr lang="en-US" sz="1400" dirty="0" err="1" smtClean="0"/>
                        <a:t>Langsung</a:t>
                      </a:r>
                      <a:r>
                        <a:rPr lang="en-US" sz="1400" dirty="0" smtClean="0"/>
                        <a:t> </a:t>
                      </a:r>
                      <a:r>
                        <a:rPr lang="en-US" sz="1400" dirty="0" err="1" smtClean="0"/>
                        <a:t>Tunai</a:t>
                      </a:r>
                      <a:r>
                        <a:rPr lang="en-US" sz="1400" dirty="0" smtClean="0"/>
                        <a:t> (BLT)</a:t>
                      </a:r>
                      <a:endParaRPr lang="en-US" sz="1400" dirty="0"/>
                    </a:p>
                  </a:txBody>
                  <a:tcPr/>
                </a:tc>
                <a:tc>
                  <a:txBody>
                    <a:bodyPr/>
                    <a:lstStyle/>
                    <a:p>
                      <a:pPr algn="ctr"/>
                      <a:r>
                        <a:rPr lang="en-US" sz="1400" dirty="0" smtClean="0"/>
                        <a:t>170 KK</a:t>
                      </a:r>
                      <a:endParaRPr lang="en-US" sz="1400" dirty="0"/>
                    </a:p>
                  </a:txBody>
                  <a:tcPr/>
                </a:tc>
              </a:tr>
              <a:tr h="452120">
                <a:tc>
                  <a:txBody>
                    <a:bodyPr/>
                    <a:lstStyle/>
                    <a:p>
                      <a:endParaRPr lang="en-US" dirty="0"/>
                    </a:p>
                  </a:txBody>
                  <a:tcPr/>
                </a:tc>
                <a:tc>
                  <a:txBody>
                    <a:bodyPr/>
                    <a:lstStyle/>
                    <a:p>
                      <a:endParaRPr lang="en-US" dirty="0"/>
                    </a:p>
                  </a:txBody>
                  <a:tcPr/>
                </a:tc>
                <a:tc>
                  <a:txBody>
                    <a:bodyPr/>
                    <a:lstStyle/>
                    <a:p>
                      <a:endParaRPr lang="en-US" dirty="0"/>
                    </a:p>
                  </a:txBody>
                  <a:tcPr/>
                </a:tc>
              </a:tr>
              <a:tr h="354104">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10" name="Date Placeholder 1"/>
          <p:cNvSpPr txBox="1">
            <a:spLocks/>
          </p:cNvSpPr>
          <p:nvPr/>
        </p:nvSpPr>
        <p:spPr>
          <a:xfrm rot="16200000">
            <a:off x="6531174"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30788049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200" y="1628274"/>
            <a:ext cx="5486400" cy="85344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516434" algn="just">
              <a:lnSpc>
                <a:spcPct val="150000"/>
              </a:lnSpc>
              <a:buNone/>
            </a:pPr>
            <a:r>
              <a:rPr lang="en-US" sz="1700" dirty="0" err="1" smtClean="0">
                <a:latin typeface="Cambria" pitchFamily="18" charset="0"/>
              </a:rPr>
              <a:t>Sarana</a:t>
            </a:r>
            <a:r>
              <a:rPr lang="en-US" sz="1700" dirty="0" smtClean="0">
                <a:latin typeface="Cambria" pitchFamily="18" charset="0"/>
              </a:rPr>
              <a:t> </a:t>
            </a:r>
            <a:r>
              <a:rPr lang="en-US" sz="1700" dirty="0" err="1" smtClean="0">
                <a:latin typeface="Cambria" pitchFamily="18" charset="0"/>
              </a:rPr>
              <a:t>ibadah</a:t>
            </a:r>
            <a:r>
              <a:rPr lang="en-US" sz="1700" dirty="0" smtClean="0">
                <a:latin typeface="Cambria" pitchFamily="18" charset="0"/>
              </a:rPr>
              <a:t> </a:t>
            </a:r>
            <a:r>
              <a:rPr lang="en-US" sz="1700" dirty="0" err="1">
                <a:latin typeface="Cambria" pitchFamily="18" charset="0"/>
              </a:rPr>
              <a:t>merupakan</a:t>
            </a:r>
            <a:r>
              <a:rPr lang="en-US" sz="1700" dirty="0">
                <a:latin typeface="Cambria" pitchFamily="18" charset="0"/>
              </a:rPr>
              <a:t> </a:t>
            </a:r>
            <a:r>
              <a:rPr lang="en-US" sz="1700" dirty="0" err="1">
                <a:latin typeface="Cambria" pitchFamily="18" charset="0"/>
              </a:rPr>
              <a:t>kebutuhan</a:t>
            </a:r>
            <a:r>
              <a:rPr lang="en-US" sz="1700" dirty="0">
                <a:latin typeface="Cambria" pitchFamily="18" charset="0"/>
              </a:rPr>
              <a:t> </a:t>
            </a:r>
            <a:r>
              <a:rPr lang="en-US" sz="1700" dirty="0" err="1" smtClean="0">
                <a:latin typeface="Cambria" pitchFamily="18" charset="0"/>
              </a:rPr>
              <a:t>mutlak</a:t>
            </a:r>
            <a:r>
              <a:rPr lang="en-US" sz="1700" dirty="0" smtClean="0">
                <a:latin typeface="Cambria" pitchFamily="18" charset="0"/>
              </a:rPr>
              <a:t> </a:t>
            </a:r>
            <a:r>
              <a:rPr lang="en-US" sz="1700" dirty="0" err="1">
                <a:latin typeface="Cambria" pitchFamily="18" charset="0"/>
              </a:rPr>
              <a:t>bagi</a:t>
            </a:r>
            <a:r>
              <a:rPr lang="en-US" sz="1700" dirty="0">
                <a:latin typeface="Cambria" pitchFamily="18" charset="0"/>
              </a:rPr>
              <a:t> </a:t>
            </a:r>
            <a:r>
              <a:rPr lang="en-US" sz="1700" dirty="0" err="1" smtClean="0">
                <a:latin typeface="Cambria" pitchFamily="18" charset="0"/>
              </a:rPr>
              <a:t>pemeluk</a:t>
            </a:r>
            <a:r>
              <a:rPr lang="en-US" sz="1700" dirty="0" smtClean="0">
                <a:latin typeface="Cambria" pitchFamily="18" charset="0"/>
              </a:rPr>
              <a:t> agama </a:t>
            </a:r>
            <a:r>
              <a:rPr lang="en-US" sz="1700" dirty="0" err="1">
                <a:latin typeface="Cambria" pitchFamily="18" charset="0"/>
              </a:rPr>
              <a:t>sebagai</a:t>
            </a:r>
            <a:r>
              <a:rPr lang="en-US" sz="1700" dirty="0">
                <a:latin typeface="Cambria" pitchFamily="18" charset="0"/>
              </a:rPr>
              <a:t> </a:t>
            </a:r>
            <a:r>
              <a:rPr lang="en-US" sz="1700" dirty="0" err="1" smtClean="0">
                <a:latin typeface="Cambria" pitchFamily="18" charset="0"/>
              </a:rPr>
              <a:t>pusat</a:t>
            </a:r>
            <a:r>
              <a:rPr lang="en-US" sz="1700" dirty="0" smtClean="0">
                <a:latin typeface="Cambria" pitchFamily="18" charset="0"/>
              </a:rPr>
              <a:t> </a:t>
            </a:r>
            <a:r>
              <a:rPr lang="en-US" sz="1700" dirty="0" err="1">
                <a:latin typeface="Cambria" pitchFamily="18" charset="0"/>
              </a:rPr>
              <a:t>kegiatan</a:t>
            </a:r>
            <a:r>
              <a:rPr lang="en-US" sz="1700" dirty="0">
                <a:latin typeface="Cambria" pitchFamily="18" charset="0"/>
              </a:rPr>
              <a:t> </a:t>
            </a:r>
            <a:r>
              <a:rPr lang="en-US" sz="1700" dirty="0" err="1" smtClean="0">
                <a:latin typeface="Cambria" pitchFamily="18" charset="0"/>
              </a:rPr>
              <a:t>ibadah</a:t>
            </a:r>
            <a:r>
              <a:rPr lang="en-US" sz="1700" dirty="0" smtClean="0">
                <a:latin typeface="Cambria" pitchFamily="18" charset="0"/>
              </a:rPr>
              <a:t> </a:t>
            </a:r>
            <a:r>
              <a:rPr lang="en-US" sz="1700" dirty="0" err="1" smtClean="0">
                <a:latin typeface="Cambria" pitchFamily="18" charset="0"/>
              </a:rPr>
              <a:t>dan</a:t>
            </a:r>
            <a:r>
              <a:rPr lang="en-US" sz="1700" dirty="0" smtClean="0">
                <a:latin typeface="Cambria" pitchFamily="18" charset="0"/>
              </a:rPr>
              <a:t> </a:t>
            </a:r>
            <a:r>
              <a:rPr lang="en-US" sz="1700" dirty="0" err="1" smtClean="0">
                <a:latin typeface="Cambria" pitchFamily="18" charset="0"/>
              </a:rPr>
              <a:t>syiar</a:t>
            </a:r>
            <a:r>
              <a:rPr lang="en-US" sz="1700" dirty="0" smtClean="0">
                <a:latin typeface="Cambria" pitchFamily="18" charset="0"/>
              </a:rPr>
              <a:t> agama</a:t>
            </a:r>
            <a:r>
              <a:rPr lang="en-US" sz="1700" dirty="0">
                <a:latin typeface="Cambria" pitchFamily="18" charset="0"/>
              </a:rPr>
              <a:t>. </a:t>
            </a:r>
            <a:r>
              <a:rPr lang="en-US" sz="1700" dirty="0" err="1">
                <a:latin typeface="Cambria" pitchFamily="18" charset="0"/>
              </a:rPr>
              <a:t>Syiar</a:t>
            </a:r>
            <a:r>
              <a:rPr lang="en-US" sz="1700" dirty="0">
                <a:latin typeface="Cambria" pitchFamily="18" charset="0"/>
              </a:rPr>
              <a:t> Islam yang </a:t>
            </a:r>
            <a:r>
              <a:rPr lang="en-US" sz="1700" dirty="0" err="1">
                <a:latin typeface="Cambria" pitchFamily="18" charset="0"/>
              </a:rPr>
              <a:t>merupakan</a:t>
            </a:r>
            <a:r>
              <a:rPr lang="en-US" sz="1700" dirty="0">
                <a:latin typeface="Cambria" pitchFamily="18" charset="0"/>
              </a:rPr>
              <a:t> </a:t>
            </a:r>
            <a:r>
              <a:rPr lang="en-US" sz="1700" dirty="0" smtClean="0">
                <a:latin typeface="Cambria" pitchFamily="18" charset="0"/>
              </a:rPr>
              <a:t>agama </a:t>
            </a:r>
            <a:r>
              <a:rPr lang="en-US" sz="1700" dirty="0" err="1" smtClean="0">
                <a:latin typeface="Cambria" pitchFamily="18" charset="0"/>
              </a:rPr>
              <a:t>mayoritas</a:t>
            </a:r>
            <a:r>
              <a:rPr lang="en-US" sz="1700" dirty="0" smtClean="0">
                <a:latin typeface="Cambria" pitchFamily="18" charset="0"/>
              </a:rPr>
              <a:t> </a:t>
            </a:r>
            <a:r>
              <a:rPr lang="en-US" sz="1700" dirty="0">
                <a:latin typeface="Cambria" pitchFamily="18" charset="0"/>
              </a:rPr>
              <a:t>di </a:t>
            </a:r>
            <a:r>
              <a:rPr lang="en-US" sz="1700" dirty="0" err="1">
                <a:latin typeface="Cambria" pitchFamily="18" charset="0"/>
              </a:rPr>
              <a:t>Kelurahan</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sangat</a:t>
            </a:r>
            <a:r>
              <a:rPr lang="en-US" sz="1700" dirty="0">
                <a:latin typeface="Cambria" pitchFamily="18" charset="0"/>
              </a:rPr>
              <a:t> </a:t>
            </a:r>
            <a:r>
              <a:rPr lang="en-US" sz="1700" dirty="0" err="1">
                <a:latin typeface="Cambria" pitchFamily="18" charset="0"/>
              </a:rPr>
              <a:t>pesat</a:t>
            </a:r>
            <a:r>
              <a:rPr lang="en-US" sz="1700" dirty="0">
                <a:latin typeface="Cambria" pitchFamily="18" charset="0"/>
              </a:rPr>
              <a:t> </a:t>
            </a:r>
            <a:r>
              <a:rPr lang="en-US" sz="1700" dirty="0" err="1" smtClean="0">
                <a:latin typeface="Cambria" pitchFamily="18" charset="0"/>
              </a:rPr>
              <a:t>perkembangannya</a:t>
            </a:r>
            <a:r>
              <a:rPr lang="en-US" sz="1700" dirty="0" smtClean="0">
                <a:latin typeface="Cambria" pitchFamily="18" charset="0"/>
              </a:rPr>
              <a:t>. </a:t>
            </a:r>
            <a:r>
              <a:rPr lang="en-US" sz="1700" dirty="0">
                <a:latin typeface="Cambria" pitchFamily="18" charset="0"/>
              </a:rPr>
              <a:t>Salah </a:t>
            </a:r>
            <a:r>
              <a:rPr lang="en-US" sz="1700" dirty="0" err="1">
                <a:latin typeface="Cambria" pitchFamily="18" charset="0"/>
              </a:rPr>
              <a:t>satu</a:t>
            </a:r>
            <a:r>
              <a:rPr lang="en-US" sz="1700" dirty="0">
                <a:latin typeface="Cambria" pitchFamily="18" charset="0"/>
              </a:rPr>
              <a:t> </a:t>
            </a:r>
            <a:r>
              <a:rPr lang="en-US" sz="1700" dirty="0" err="1" smtClean="0">
                <a:latin typeface="Cambria" pitchFamily="18" charset="0"/>
              </a:rPr>
              <a:t>indikatornya</a:t>
            </a:r>
            <a:r>
              <a:rPr lang="en-US" sz="1700" dirty="0" smtClean="0">
                <a:latin typeface="Cambria" pitchFamily="18" charset="0"/>
              </a:rPr>
              <a:t> </a:t>
            </a:r>
            <a:r>
              <a:rPr lang="en-US" sz="1700" dirty="0" err="1">
                <a:latin typeface="Cambria" pitchFamily="18" charset="0"/>
              </a:rPr>
              <a:t>adalah</a:t>
            </a:r>
            <a:r>
              <a:rPr lang="en-US" sz="1700" dirty="0">
                <a:latin typeface="Cambria" pitchFamily="18" charset="0"/>
              </a:rPr>
              <a:t> </a:t>
            </a:r>
            <a:r>
              <a:rPr lang="en-US" sz="1700" dirty="0" err="1">
                <a:latin typeface="Cambria" pitchFamily="18" charset="0"/>
              </a:rPr>
              <a:t>terbangunnya</a:t>
            </a:r>
            <a:r>
              <a:rPr lang="en-US" sz="1700" dirty="0">
                <a:latin typeface="Cambria" pitchFamily="18" charset="0"/>
              </a:rPr>
              <a:t> </a:t>
            </a:r>
            <a:r>
              <a:rPr lang="en-US" sz="1700" dirty="0" smtClean="0">
                <a:latin typeface="Cambria" pitchFamily="18" charset="0"/>
              </a:rPr>
              <a:t>masjid </a:t>
            </a:r>
            <a:r>
              <a:rPr lang="en-US" sz="1700" dirty="0" err="1">
                <a:latin typeface="Cambria" pitchFamily="18" charset="0"/>
              </a:rPr>
              <a:t>hampir</a:t>
            </a:r>
            <a:r>
              <a:rPr lang="en-US" sz="1700" dirty="0">
                <a:latin typeface="Cambria" pitchFamily="18" charset="0"/>
              </a:rPr>
              <a:t> </a:t>
            </a:r>
            <a:r>
              <a:rPr lang="en-US" sz="1700" dirty="0" smtClean="0">
                <a:latin typeface="Cambria" pitchFamily="18" charset="0"/>
              </a:rPr>
              <a:t>di </a:t>
            </a:r>
            <a:r>
              <a:rPr lang="en-US" sz="1700" dirty="0" err="1" smtClean="0">
                <a:latin typeface="Cambria" pitchFamily="18" charset="0"/>
              </a:rPr>
              <a:t>semua</a:t>
            </a:r>
            <a:r>
              <a:rPr lang="en-US" sz="1700" dirty="0" smtClean="0">
                <a:latin typeface="Cambria" pitchFamily="18" charset="0"/>
              </a:rPr>
              <a:t> </a:t>
            </a:r>
            <a:r>
              <a:rPr lang="en-US" sz="1700" dirty="0">
                <a:latin typeface="Cambria" pitchFamily="18" charset="0"/>
              </a:rPr>
              <a:t>RW </a:t>
            </a:r>
            <a:r>
              <a:rPr lang="en-US" sz="1700" dirty="0" smtClean="0">
                <a:latin typeface="Cambria" pitchFamily="18" charset="0"/>
              </a:rPr>
              <a:t>di </a:t>
            </a:r>
            <a:r>
              <a:rPr lang="en-US" sz="1700" dirty="0" err="1">
                <a:latin typeface="Cambria" pitchFamily="18" charset="0"/>
              </a:rPr>
              <a:t>Kelurahan</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smtClean="0">
                <a:latin typeface="Cambria" pitchFamily="18" charset="0"/>
              </a:rPr>
              <a:t>dengan</a:t>
            </a:r>
            <a:r>
              <a:rPr lang="en-US" sz="1700" dirty="0" smtClean="0">
                <a:latin typeface="Cambria" pitchFamily="18" charset="0"/>
              </a:rPr>
              <a:t> </a:t>
            </a:r>
            <a:r>
              <a:rPr lang="en-US" sz="1700" dirty="0" err="1">
                <a:latin typeface="Cambria" pitchFamily="18" charset="0"/>
              </a:rPr>
              <a:t>biaya</a:t>
            </a:r>
            <a:r>
              <a:rPr lang="en-US" sz="1700" dirty="0">
                <a:latin typeface="Cambria" pitchFamily="18" charset="0"/>
              </a:rPr>
              <a:t> </a:t>
            </a:r>
            <a:r>
              <a:rPr lang="en-US" sz="1700" dirty="0" err="1">
                <a:latin typeface="Cambria" pitchFamily="18" charset="0"/>
              </a:rPr>
              <a:t>sebagian</a:t>
            </a:r>
            <a:r>
              <a:rPr lang="en-US" sz="1700" dirty="0">
                <a:latin typeface="Cambria" pitchFamily="18" charset="0"/>
              </a:rPr>
              <a:t> </a:t>
            </a:r>
            <a:r>
              <a:rPr lang="en-US" sz="1700" dirty="0" err="1">
                <a:latin typeface="Cambria" pitchFamily="18" charset="0"/>
              </a:rPr>
              <a:t>besar</a:t>
            </a:r>
            <a:r>
              <a:rPr lang="en-US" sz="1700" dirty="0">
                <a:latin typeface="Cambria" pitchFamily="18" charset="0"/>
              </a:rPr>
              <a:t> </a:t>
            </a:r>
            <a:r>
              <a:rPr lang="en-US" sz="1700" dirty="0" err="1">
                <a:latin typeface="Cambria" pitchFamily="18" charset="0"/>
              </a:rPr>
              <a:t>adalah</a:t>
            </a:r>
            <a:r>
              <a:rPr lang="en-US" sz="1700" dirty="0">
                <a:latin typeface="Cambria" pitchFamily="18" charset="0"/>
              </a:rPr>
              <a:t> </a:t>
            </a:r>
            <a:r>
              <a:rPr lang="en-US" sz="1700" dirty="0" err="1" smtClean="0">
                <a:latin typeface="Cambria" pitchFamily="18" charset="0"/>
              </a:rPr>
              <a:t>swadaya</a:t>
            </a:r>
            <a:r>
              <a:rPr lang="en-US" sz="1700" dirty="0" smtClean="0">
                <a:latin typeface="Cambria" pitchFamily="18" charset="0"/>
              </a:rPr>
              <a:t> </a:t>
            </a:r>
            <a:r>
              <a:rPr lang="en-US" sz="1700" dirty="0" err="1" smtClean="0">
                <a:latin typeface="Cambria" pitchFamily="18" charset="0"/>
              </a:rPr>
              <a:t>masyarakat</a:t>
            </a:r>
            <a:r>
              <a:rPr lang="en-US" sz="1700" dirty="0">
                <a:latin typeface="Cambria" pitchFamily="18" charset="0"/>
              </a:rPr>
              <a:t>. </a:t>
            </a:r>
            <a:r>
              <a:rPr lang="en-US" sz="1700" dirty="0" err="1">
                <a:latin typeface="Cambria" pitchFamily="18" charset="0"/>
              </a:rPr>
              <a:t>Sedangkan</a:t>
            </a:r>
            <a:r>
              <a:rPr lang="en-US" sz="1700" dirty="0">
                <a:latin typeface="Cambria" pitchFamily="18" charset="0"/>
              </a:rPr>
              <a:t> </a:t>
            </a:r>
            <a:r>
              <a:rPr lang="en-US" sz="1700" dirty="0" err="1">
                <a:latin typeface="Cambria" pitchFamily="18" charset="0"/>
              </a:rPr>
              <a:t>untuk</a:t>
            </a:r>
            <a:r>
              <a:rPr lang="en-US" sz="1700" dirty="0">
                <a:latin typeface="Cambria" pitchFamily="18" charset="0"/>
              </a:rPr>
              <a:t> </a:t>
            </a:r>
            <a:r>
              <a:rPr lang="en-US" sz="1700" dirty="0" err="1" smtClean="0">
                <a:latin typeface="Cambria" pitchFamily="18" charset="0"/>
              </a:rPr>
              <a:t>pemeluk</a:t>
            </a:r>
            <a:r>
              <a:rPr lang="en-US" sz="1700" dirty="0" smtClean="0">
                <a:latin typeface="Cambria" pitchFamily="18" charset="0"/>
              </a:rPr>
              <a:t> agama </a:t>
            </a:r>
            <a:r>
              <a:rPr lang="en-US" sz="1700" dirty="0">
                <a:latin typeface="Cambria" pitchFamily="18" charset="0"/>
              </a:rPr>
              <a:t>lain </a:t>
            </a:r>
            <a:r>
              <a:rPr lang="en-US" sz="1700" dirty="0" err="1">
                <a:latin typeface="Cambria" pitchFamily="18" charset="0"/>
              </a:rPr>
              <a:t>dalam</a:t>
            </a:r>
            <a:r>
              <a:rPr lang="en-US" sz="1700" dirty="0">
                <a:latin typeface="Cambria" pitchFamily="18" charset="0"/>
              </a:rPr>
              <a:t> </a:t>
            </a:r>
            <a:r>
              <a:rPr lang="en-US" sz="1700" dirty="0" err="1">
                <a:latin typeface="Cambria" pitchFamily="18" charset="0"/>
              </a:rPr>
              <a:t>melaksanakan</a:t>
            </a:r>
            <a:r>
              <a:rPr lang="en-US" sz="1700" dirty="0">
                <a:latin typeface="Cambria" pitchFamily="18" charset="0"/>
              </a:rPr>
              <a:t> </a:t>
            </a:r>
            <a:r>
              <a:rPr lang="en-US" sz="1700" dirty="0" err="1">
                <a:latin typeface="Cambria" pitchFamily="18" charset="0"/>
              </a:rPr>
              <a:t>ibadah</a:t>
            </a:r>
            <a:r>
              <a:rPr lang="en-US" sz="1700" dirty="0">
                <a:latin typeface="Cambria" pitchFamily="18" charset="0"/>
              </a:rPr>
              <a:t> </a:t>
            </a:r>
            <a:r>
              <a:rPr lang="en-US" sz="1700" dirty="0" err="1">
                <a:latin typeface="Cambria" pitchFamily="18" charset="0"/>
              </a:rPr>
              <a:t>masih</a:t>
            </a:r>
            <a:r>
              <a:rPr lang="en-US" sz="1700" dirty="0">
                <a:latin typeface="Cambria" pitchFamily="18" charset="0"/>
              </a:rPr>
              <a:t> </a:t>
            </a:r>
            <a:r>
              <a:rPr lang="en-US" sz="1700" dirty="0" err="1">
                <a:latin typeface="Cambria" pitchFamily="18" charset="0"/>
              </a:rPr>
              <a:t>menggunakan</a:t>
            </a:r>
            <a:r>
              <a:rPr lang="en-US" sz="1700" dirty="0">
                <a:latin typeface="Cambria" pitchFamily="18" charset="0"/>
              </a:rPr>
              <a:t> </a:t>
            </a:r>
            <a:r>
              <a:rPr lang="en-US" sz="1700" dirty="0" err="1" smtClean="0">
                <a:latin typeface="Cambria" pitchFamily="18" charset="0"/>
              </a:rPr>
              <a:t>rumah</a:t>
            </a:r>
            <a:r>
              <a:rPr lang="en-US" sz="1700" dirty="0" smtClean="0">
                <a:latin typeface="Cambria" pitchFamily="18" charset="0"/>
              </a:rPr>
              <a:t> </a:t>
            </a:r>
            <a:r>
              <a:rPr lang="en-US" sz="1700" dirty="0" err="1" smtClean="0">
                <a:latin typeface="Cambria" pitchFamily="18" charset="0"/>
              </a:rPr>
              <a:t>tempat</a:t>
            </a:r>
            <a:r>
              <a:rPr lang="en-US" sz="1700" dirty="0" smtClean="0">
                <a:latin typeface="Cambria" pitchFamily="18" charset="0"/>
              </a:rPr>
              <a:t> </a:t>
            </a:r>
            <a:r>
              <a:rPr lang="en-US" sz="1700" dirty="0" err="1" smtClean="0">
                <a:latin typeface="Cambria" pitchFamily="18" charset="0"/>
              </a:rPr>
              <a:t>tinggal</a:t>
            </a:r>
            <a:r>
              <a:rPr lang="en-US" sz="1700" dirty="0" smtClean="0">
                <a:latin typeface="Cambria" pitchFamily="18" charset="0"/>
              </a:rPr>
              <a:t>.</a:t>
            </a:r>
            <a:endParaRPr lang="en-US" sz="1700" dirty="0">
              <a:latin typeface="Cambria" pitchFamily="18" charset="0"/>
            </a:endParaRPr>
          </a:p>
        </p:txBody>
      </p:sp>
      <p:sp>
        <p:nvSpPr>
          <p:cNvPr id="6" name="TextBox 5"/>
          <p:cNvSpPr txBox="1"/>
          <p:nvPr/>
        </p:nvSpPr>
        <p:spPr>
          <a:xfrm>
            <a:off x="1219200" y="5370381"/>
            <a:ext cx="5486400" cy="344619"/>
          </a:xfrm>
          <a:prstGeom prst="rect">
            <a:avLst/>
          </a:prstGeom>
          <a:noFill/>
        </p:spPr>
        <p:txBody>
          <a:bodyPr wrap="square" lIns="97447" tIns="48723" rIns="97447" bIns="48723" rtlCol="0">
            <a:spAutoFit/>
          </a:bodyPr>
          <a:lstStyle/>
          <a:p>
            <a:pPr algn="ctr"/>
            <a:r>
              <a:rPr lang="en-US" sz="1600" b="1" dirty="0" smtClean="0"/>
              <a:t>Masjid di </a:t>
            </a:r>
            <a:r>
              <a:rPr lang="en-US" sz="1600" b="1" dirty="0" err="1" smtClean="0"/>
              <a:t>Kelurahan</a:t>
            </a:r>
            <a:r>
              <a:rPr lang="en-US" sz="1600" b="1" dirty="0" smtClean="0"/>
              <a:t> </a:t>
            </a:r>
            <a:r>
              <a:rPr lang="en-US" sz="1600" b="1" dirty="0" err="1" smtClean="0"/>
              <a:t>Palupi</a:t>
            </a:r>
            <a:endParaRPr lang="en-US" sz="1600" b="1" dirty="0"/>
          </a:p>
        </p:txBody>
      </p:sp>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46</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3403716520"/>
              </p:ext>
            </p:extLst>
          </p:nvPr>
        </p:nvGraphicFramePr>
        <p:xfrm>
          <a:off x="1371601" y="5867400"/>
          <a:ext cx="5181599" cy="2743200"/>
        </p:xfrm>
        <a:graphic>
          <a:graphicData uri="http://schemas.openxmlformats.org/drawingml/2006/table">
            <a:tbl>
              <a:tblPr firstRow="1" bandRow="1">
                <a:tableStyleId>{5C22544A-7EE6-4342-B048-85BDC9FD1C3A}</a:tableStyleId>
              </a:tblPr>
              <a:tblGrid>
                <a:gridCol w="480973"/>
                <a:gridCol w="1805026"/>
                <a:gridCol w="1219201"/>
                <a:gridCol w="761999"/>
                <a:gridCol w="914400"/>
              </a:tblGrid>
              <a:tr h="533400">
                <a:tc>
                  <a:txBody>
                    <a:bodyPr/>
                    <a:lstStyle/>
                    <a:p>
                      <a:pPr marL="0" marR="50165" algn="ctr">
                        <a:spcBef>
                          <a:spcPts val="0"/>
                        </a:spcBef>
                        <a:spcAft>
                          <a:spcPts val="0"/>
                        </a:spcAft>
                      </a:pPr>
                      <a:r>
                        <a:rPr lang="en-US" sz="1400" b="1" dirty="0">
                          <a:latin typeface="Maiandra GD" pitchFamily="34" charset="0"/>
                          <a:ea typeface="Times New Roman"/>
                          <a:cs typeface="Times New Roman"/>
                        </a:rPr>
                        <a:t>No</a:t>
                      </a:r>
                      <a:endParaRPr lang="en-US" sz="1400" dirty="0">
                        <a:latin typeface="Maiandra GD" pitchFamily="34"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b="1" dirty="0" err="1">
                          <a:latin typeface="Maiandra GD" pitchFamily="34" charset="0"/>
                          <a:ea typeface="Times New Roman"/>
                          <a:cs typeface="Times New Roman"/>
                        </a:rPr>
                        <a:t>Nama</a:t>
                      </a:r>
                      <a:r>
                        <a:rPr lang="en-US" sz="1400" b="1" dirty="0">
                          <a:latin typeface="Maiandra GD" pitchFamily="34" charset="0"/>
                          <a:ea typeface="Times New Roman"/>
                          <a:cs typeface="Times New Roman"/>
                        </a:rPr>
                        <a:t> </a:t>
                      </a:r>
                      <a:r>
                        <a:rPr lang="en-US" sz="1400" b="1" dirty="0" err="1">
                          <a:latin typeface="Maiandra GD" pitchFamily="34" charset="0"/>
                          <a:ea typeface="Times New Roman"/>
                          <a:cs typeface="Times New Roman"/>
                        </a:rPr>
                        <a:t>Masjid</a:t>
                      </a:r>
                      <a:endParaRPr lang="en-US" sz="1400" dirty="0">
                        <a:latin typeface="Maiandra GD" pitchFamily="34"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b="1" dirty="0" err="1" smtClean="0">
                          <a:latin typeface="Maiandra GD" pitchFamily="34" charset="0"/>
                          <a:ea typeface="Times New Roman"/>
                          <a:cs typeface="Times New Roman"/>
                        </a:rPr>
                        <a:t>Lokasi</a:t>
                      </a:r>
                      <a:endParaRPr lang="en-US" sz="1400" b="1" dirty="0" smtClean="0">
                        <a:latin typeface="Maiandra GD" pitchFamily="34" charset="0"/>
                        <a:ea typeface="Times New Roman"/>
                        <a:cs typeface="Times New Roman"/>
                      </a:endParaRPr>
                    </a:p>
                    <a:p>
                      <a:pPr marL="0" marR="50165" algn="ctr">
                        <a:spcBef>
                          <a:spcPts val="0"/>
                        </a:spcBef>
                        <a:spcAft>
                          <a:spcPts val="0"/>
                        </a:spcAft>
                      </a:pPr>
                      <a:r>
                        <a:rPr lang="en-US" sz="1400" b="1" dirty="0" smtClean="0">
                          <a:latin typeface="Maiandra GD" pitchFamily="34" charset="0"/>
                          <a:ea typeface="Times New Roman"/>
                          <a:cs typeface="Times New Roman"/>
                        </a:rPr>
                        <a:t>RT/RW</a:t>
                      </a:r>
                      <a:endParaRPr lang="en-US" sz="1400" dirty="0">
                        <a:latin typeface="Maiandra GD" pitchFamily="34"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b="1" dirty="0" err="1">
                          <a:latin typeface="Maiandra GD" pitchFamily="34" charset="0"/>
                          <a:ea typeface="Times New Roman"/>
                          <a:cs typeface="Times New Roman"/>
                        </a:rPr>
                        <a:t>Tahun</a:t>
                      </a:r>
                      <a:r>
                        <a:rPr lang="en-US" sz="1400" b="1" dirty="0">
                          <a:latin typeface="Maiandra GD" pitchFamily="34" charset="0"/>
                          <a:ea typeface="Times New Roman"/>
                          <a:cs typeface="Times New Roman"/>
                        </a:rPr>
                        <a:t> </a:t>
                      </a:r>
                      <a:r>
                        <a:rPr lang="en-US" sz="1400" b="1" dirty="0" err="1">
                          <a:latin typeface="Maiandra GD" pitchFamily="34" charset="0"/>
                          <a:ea typeface="Times New Roman"/>
                          <a:cs typeface="Times New Roman"/>
                        </a:rPr>
                        <a:t>berdiri</a:t>
                      </a:r>
                      <a:endParaRPr lang="en-US" sz="1400" dirty="0">
                        <a:latin typeface="Maiandra GD" pitchFamily="34" charset="0"/>
                        <a:ea typeface="Times New Roman"/>
                        <a:cs typeface="Times New Roman"/>
                      </a:endParaRPr>
                    </a:p>
                  </a:txBody>
                  <a:tcPr marL="72867" marR="72867" marT="0" marB="0" anchor="ctr"/>
                </a:tc>
                <a:tc>
                  <a:txBody>
                    <a:bodyPr/>
                    <a:lstStyle/>
                    <a:p>
                      <a:pPr marL="0" marR="50165" algn="ctr">
                        <a:spcBef>
                          <a:spcPts val="0"/>
                        </a:spcBef>
                        <a:spcAft>
                          <a:spcPts val="0"/>
                        </a:spcAft>
                      </a:pPr>
                      <a:r>
                        <a:rPr lang="en-US" sz="1400" b="0" dirty="0" smtClean="0">
                          <a:latin typeface="Maiandra GD" pitchFamily="34" charset="0"/>
                          <a:ea typeface="Times New Roman"/>
                          <a:cs typeface="Times New Roman"/>
                        </a:rPr>
                        <a:t>Luas M</a:t>
                      </a:r>
                      <a:r>
                        <a:rPr lang="en-US" sz="1400" b="0" dirty="0" smtClean="0">
                          <a:latin typeface="Agency FB" panose="020B0503020202020204" pitchFamily="34" charset="0"/>
                          <a:ea typeface="Times New Roman"/>
                          <a:cs typeface="Times New Roman"/>
                        </a:rPr>
                        <a:t>²</a:t>
                      </a:r>
                      <a:endParaRPr lang="en-US" sz="1400" b="0" dirty="0">
                        <a:latin typeface="Maiandra GD" pitchFamily="34" charset="0"/>
                        <a:ea typeface="Times New Roman"/>
                        <a:cs typeface="Times New Roman"/>
                      </a:endParaRPr>
                    </a:p>
                  </a:txBody>
                  <a:tcPr marL="72867" marR="72867" marT="0" marB="0" anchor="ctr"/>
                </a:tc>
              </a:tr>
              <a:tr h="2209800">
                <a:tc>
                  <a:txBody>
                    <a:bodyPr/>
                    <a:lstStyle/>
                    <a:p>
                      <a:pPr marL="0" marR="50165" algn="ctr">
                        <a:spcBef>
                          <a:spcPts val="0"/>
                        </a:spcBef>
                        <a:spcAft>
                          <a:spcPts val="300"/>
                        </a:spcAft>
                      </a:pPr>
                      <a:r>
                        <a:rPr lang="en-US" sz="1400" dirty="0" smtClean="0">
                          <a:latin typeface="Maiandra GD" pitchFamily="34" charset="0"/>
                          <a:ea typeface="Times New Roman"/>
                          <a:cs typeface="Times New Roman"/>
                        </a:rPr>
                        <a:t>1.</a:t>
                      </a:r>
                    </a:p>
                    <a:p>
                      <a:pPr marL="0" marR="50165" algn="ctr">
                        <a:spcBef>
                          <a:spcPts val="0"/>
                        </a:spcBef>
                        <a:spcAft>
                          <a:spcPts val="300"/>
                        </a:spcAft>
                      </a:pPr>
                      <a:r>
                        <a:rPr lang="en-US" sz="1400" dirty="0" smtClean="0">
                          <a:latin typeface="Maiandra GD" pitchFamily="34" charset="0"/>
                          <a:ea typeface="Times New Roman"/>
                          <a:cs typeface="Times New Roman"/>
                        </a:rPr>
                        <a:t>2.</a:t>
                      </a:r>
                    </a:p>
                    <a:p>
                      <a:pPr marL="0" marR="50165" algn="ctr">
                        <a:spcBef>
                          <a:spcPts val="0"/>
                        </a:spcBef>
                        <a:spcAft>
                          <a:spcPts val="300"/>
                        </a:spcAft>
                      </a:pPr>
                      <a:r>
                        <a:rPr lang="en-US" sz="1400" dirty="0" smtClean="0">
                          <a:latin typeface="Maiandra GD" pitchFamily="34" charset="0"/>
                          <a:ea typeface="Times New Roman"/>
                          <a:cs typeface="Times New Roman"/>
                        </a:rPr>
                        <a:t>3.</a:t>
                      </a:r>
                    </a:p>
                    <a:p>
                      <a:pPr marL="0" marR="50165" algn="ctr">
                        <a:spcBef>
                          <a:spcPts val="0"/>
                        </a:spcBef>
                        <a:spcAft>
                          <a:spcPts val="300"/>
                        </a:spcAft>
                      </a:pPr>
                      <a:r>
                        <a:rPr lang="en-US" sz="1400" dirty="0" smtClean="0">
                          <a:latin typeface="Maiandra GD" pitchFamily="34" charset="0"/>
                          <a:ea typeface="Times New Roman"/>
                          <a:cs typeface="Times New Roman"/>
                        </a:rPr>
                        <a:t>4.</a:t>
                      </a:r>
                    </a:p>
                    <a:p>
                      <a:pPr marL="0" marR="50165" algn="ctr">
                        <a:spcBef>
                          <a:spcPts val="0"/>
                        </a:spcBef>
                        <a:spcAft>
                          <a:spcPts val="300"/>
                        </a:spcAft>
                      </a:pPr>
                      <a:r>
                        <a:rPr lang="en-US" sz="1400" dirty="0" smtClean="0">
                          <a:latin typeface="Maiandra GD" pitchFamily="34" charset="0"/>
                          <a:ea typeface="Times New Roman"/>
                          <a:cs typeface="Times New Roman"/>
                        </a:rPr>
                        <a:t>5.</a:t>
                      </a:r>
                    </a:p>
                    <a:p>
                      <a:pPr marL="0" marR="50165" algn="ctr">
                        <a:spcBef>
                          <a:spcPts val="0"/>
                        </a:spcBef>
                        <a:spcAft>
                          <a:spcPts val="300"/>
                        </a:spcAft>
                      </a:pPr>
                      <a:r>
                        <a:rPr lang="en-US" sz="1400" dirty="0" smtClean="0">
                          <a:latin typeface="Maiandra GD" pitchFamily="34" charset="0"/>
                          <a:ea typeface="Times New Roman"/>
                          <a:cs typeface="Times New Roman"/>
                        </a:rPr>
                        <a:t>6.</a:t>
                      </a:r>
                    </a:p>
                    <a:p>
                      <a:pPr marL="0" marR="50165" algn="ctr">
                        <a:spcBef>
                          <a:spcPts val="0"/>
                        </a:spcBef>
                        <a:spcAft>
                          <a:spcPts val="300"/>
                        </a:spcAft>
                      </a:pPr>
                      <a:r>
                        <a:rPr lang="en-US" sz="1400" dirty="0" smtClean="0">
                          <a:latin typeface="Maiandra GD" pitchFamily="34" charset="0"/>
                          <a:ea typeface="Times New Roman"/>
                          <a:cs typeface="Times New Roman"/>
                        </a:rPr>
                        <a:t>7.</a:t>
                      </a:r>
                    </a:p>
                  </a:txBody>
                  <a:tcPr marL="72867" marR="72867" marT="0" marB="0" anchor="ctr"/>
                </a:tc>
                <a:tc>
                  <a:txBody>
                    <a:bodyPr/>
                    <a:lstStyle/>
                    <a:p>
                      <a:pPr marL="0" marR="50165">
                        <a:lnSpc>
                          <a:spcPct val="100000"/>
                        </a:lnSpc>
                        <a:spcBef>
                          <a:spcPts val="0"/>
                        </a:spcBef>
                        <a:spcAft>
                          <a:spcPts val="300"/>
                        </a:spcAft>
                      </a:pPr>
                      <a:r>
                        <a:rPr lang="en-US" sz="1400" b="0" dirty="0" smtClean="0">
                          <a:latin typeface="Maiandra GD" pitchFamily="34" charset="0"/>
                          <a:ea typeface="Times New Roman"/>
                          <a:cs typeface="Times New Roman"/>
                        </a:rPr>
                        <a:t>JAMI</a:t>
                      </a:r>
                      <a:r>
                        <a:rPr lang="en-US" sz="1400" b="0" baseline="0" dirty="0" smtClean="0">
                          <a:latin typeface="Maiandra GD" pitchFamily="34" charset="0"/>
                          <a:ea typeface="Times New Roman"/>
                          <a:cs typeface="Times New Roman"/>
                        </a:rPr>
                        <a:t> </a:t>
                      </a:r>
                      <a:r>
                        <a:rPr lang="en-US" sz="1400" b="0" dirty="0" smtClean="0">
                          <a:latin typeface="Maiandra GD" pitchFamily="34" charset="0"/>
                          <a:ea typeface="Times New Roman"/>
                          <a:cs typeface="Times New Roman"/>
                        </a:rPr>
                        <a:t>AL - HIDAYAH</a:t>
                      </a:r>
                    </a:p>
                    <a:p>
                      <a:pPr marL="0" marR="50165">
                        <a:lnSpc>
                          <a:spcPct val="100000"/>
                        </a:lnSpc>
                        <a:spcBef>
                          <a:spcPts val="0"/>
                        </a:spcBef>
                        <a:spcAft>
                          <a:spcPts val="300"/>
                        </a:spcAft>
                      </a:pPr>
                      <a:r>
                        <a:rPr lang="en-US" sz="1400" dirty="0" smtClean="0">
                          <a:latin typeface="Maiandra GD" pitchFamily="34" charset="0"/>
                          <a:ea typeface="Times New Roman"/>
                          <a:cs typeface="Times New Roman"/>
                        </a:rPr>
                        <a:t>AN - NUR</a:t>
                      </a:r>
                      <a:endParaRPr lang="en-US" sz="1400" dirty="0">
                        <a:latin typeface="Maiandra GD" pitchFamily="34" charset="0"/>
                        <a:ea typeface="Times New Roman"/>
                        <a:cs typeface="Times New Roman"/>
                      </a:endParaRPr>
                    </a:p>
                    <a:p>
                      <a:pPr marL="0" marR="50165">
                        <a:lnSpc>
                          <a:spcPct val="100000"/>
                        </a:lnSpc>
                        <a:spcBef>
                          <a:spcPts val="0"/>
                        </a:spcBef>
                        <a:spcAft>
                          <a:spcPts val="300"/>
                        </a:spcAft>
                      </a:pPr>
                      <a:r>
                        <a:rPr lang="en-US" sz="1400" dirty="0" smtClean="0">
                          <a:latin typeface="Maiandra GD" pitchFamily="34" charset="0"/>
                          <a:ea typeface="Times New Roman"/>
                          <a:cs typeface="Times New Roman"/>
                        </a:rPr>
                        <a:t>AL - IKHLAS</a:t>
                      </a:r>
                      <a:endParaRPr lang="en-US" sz="1400" dirty="0">
                        <a:latin typeface="Maiandra GD" pitchFamily="34" charset="0"/>
                        <a:ea typeface="Times New Roman"/>
                        <a:cs typeface="Times New Roman"/>
                      </a:endParaRPr>
                    </a:p>
                    <a:p>
                      <a:pPr marL="0" marR="50165">
                        <a:lnSpc>
                          <a:spcPct val="100000"/>
                        </a:lnSpc>
                        <a:spcBef>
                          <a:spcPts val="0"/>
                        </a:spcBef>
                        <a:spcAft>
                          <a:spcPts val="300"/>
                        </a:spcAft>
                      </a:pPr>
                      <a:r>
                        <a:rPr lang="en-US" sz="1400" dirty="0" smtClean="0">
                          <a:latin typeface="Maiandra GD" pitchFamily="34" charset="0"/>
                          <a:ea typeface="Times New Roman"/>
                          <a:cs typeface="Times New Roman"/>
                        </a:rPr>
                        <a:t>AN - NAMIRAH</a:t>
                      </a:r>
                      <a:endParaRPr lang="en-US" sz="1400" dirty="0">
                        <a:latin typeface="Maiandra GD" pitchFamily="34" charset="0"/>
                        <a:ea typeface="Times New Roman"/>
                        <a:cs typeface="Times New Roman"/>
                      </a:endParaRPr>
                    </a:p>
                    <a:p>
                      <a:pPr marL="0" marR="50165">
                        <a:lnSpc>
                          <a:spcPct val="100000"/>
                        </a:lnSpc>
                        <a:spcBef>
                          <a:spcPts val="0"/>
                        </a:spcBef>
                        <a:spcAft>
                          <a:spcPts val="300"/>
                        </a:spcAft>
                      </a:pPr>
                      <a:r>
                        <a:rPr lang="en-US" sz="1400" dirty="0" smtClean="0">
                          <a:latin typeface="Maiandra GD" pitchFamily="34" charset="0"/>
                          <a:ea typeface="Times New Roman"/>
                          <a:cs typeface="Times New Roman"/>
                        </a:rPr>
                        <a:t>AL - MUTTAQIIN</a:t>
                      </a:r>
                    </a:p>
                    <a:p>
                      <a:pPr marL="0" marR="50165" indent="0" algn="l" defTabSz="914400" rtl="0" eaLnBrk="1" fontAlgn="auto" latinLnBrk="0" hangingPunct="1">
                        <a:lnSpc>
                          <a:spcPct val="100000"/>
                        </a:lnSpc>
                        <a:spcBef>
                          <a:spcPts val="0"/>
                        </a:spcBef>
                        <a:spcAft>
                          <a:spcPts val="300"/>
                        </a:spcAft>
                        <a:buClrTx/>
                        <a:buSzTx/>
                        <a:buFontTx/>
                        <a:buNone/>
                        <a:tabLst/>
                        <a:defRPr/>
                      </a:pPr>
                      <a:r>
                        <a:rPr lang="en-US" sz="1400" dirty="0" smtClean="0">
                          <a:latin typeface="Maiandra GD" pitchFamily="34" charset="0"/>
                          <a:ea typeface="Times New Roman"/>
                          <a:cs typeface="Times New Roman"/>
                        </a:rPr>
                        <a:t>ADZ DZIKRA</a:t>
                      </a:r>
                    </a:p>
                    <a:p>
                      <a:pPr marL="0" marR="50165">
                        <a:lnSpc>
                          <a:spcPct val="100000"/>
                        </a:lnSpc>
                        <a:spcBef>
                          <a:spcPts val="0"/>
                        </a:spcBef>
                        <a:spcAft>
                          <a:spcPts val="300"/>
                        </a:spcAft>
                      </a:pPr>
                      <a:r>
                        <a:rPr lang="en-US" sz="1400" dirty="0" smtClean="0">
                          <a:latin typeface="Maiandra GD" pitchFamily="34" charset="0"/>
                          <a:ea typeface="Times New Roman"/>
                          <a:cs typeface="Times New Roman"/>
                        </a:rPr>
                        <a:t>AL - MUKMIN</a:t>
                      </a:r>
                      <a:endParaRPr lang="en-US" sz="1400" dirty="0">
                        <a:latin typeface="Maiandra GD" pitchFamily="34" charset="0"/>
                        <a:ea typeface="Times New Roman"/>
                        <a:cs typeface="Times New Roman"/>
                      </a:endParaRPr>
                    </a:p>
                  </a:txBody>
                  <a:tcPr marL="72867" marR="72867" marT="0" marB="0" anchor="ctr"/>
                </a:tc>
                <a:tc>
                  <a:txBody>
                    <a:bodyPr/>
                    <a:lstStyle/>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05/RW </a:t>
                      </a:r>
                      <a:r>
                        <a:rPr lang="en-US" sz="1400" dirty="0">
                          <a:latin typeface="Maiandra GD" pitchFamily="34" charset="0"/>
                          <a:ea typeface="Times New Roman"/>
                          <a:cs typeface="Times New Roman"/>
                        </a:rPr>
                        <a:t>1</a:t>
                      </a:r>
                    </a:p>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04/RW </a:t>
                      </a:r>
                      <a:r>
                        <a:rPr lang="en-US" sz="1400" dirty="0">
                          <a:latin typeface="Maiandra GD" pitchFamily="34" charset="0"/>
                          <a:ea typeface="Times New Roman"/>
                          <a:cs typeface="Times New Roman"/>
                        </a:rPr>
                        <a:t>2</a:t>
                      </a:r>
                    </a:p>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05/RW </a:t>
                      </a:r>
                      <a:r>
                        <a:rPr lang="en-US" sz="1400" dirty="0">
                          <a:latin typeface="Maiandra GD" pitchFamily="34" charset="0"/>
                          <a:ea typeface="Times New Roman"/>
                          <a:cs typeface="Times New Roman"/>
                        </a:rPr>
                        <a:t>3</a:t>
                      </a:r>
                    </a:p>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06/RW </a:t>
                      </a:r>
                      <a:r>
                        <a:rPr lang="en-US" sz="1400" dirty="0">
                          <a:latin typeface="Maiandra GD" pitchFamily="34" charset="0"/>
                          <a:ea typeface="Times New Roman"/>
                          <a:cs typeface="Times New Roman"/>
                        </a:rPr>
                        <a:t>5</a:t>
                      </a:r>
                    </a:p>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03/RW 6</a:t>
                      </a:r>
                    </a:p>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05/RW 6</a:t>
                      </a:r>
                      <a:endParaRPr lang="en-US" sz="1400" dirty="0">
                        <a:latin typeface="Maiandra GD" pitchFamily="34" charset="0"/>
                        <a:ea typeface="Times New Roman"/>
                        <a:cs typeface="Times New Roman"/>
                      </a:endParaRPr>
                    </a:p>
                    <a:p>
                      <a:pPr marL="0" marR="50165" algn="ctr">
                        <a:spcBef>
                          <a:spcPts val="0"/>
                        </a:spcBef>
                        <a:spcAft>
                          <a:spcPts val="300"/>
                        </a:spcAft>
                      </a:pPr>
                      <a:r>
                        <a:rPr lang="en-US" sz="1400" dirty="0" smtClean="0">
                          <a:latin typeface="Maiandra GD" pitchFamily="34" charset="0"/>
                          <a:ea typeface="Times New Roman"/>
                          <a:cs typeface="Times New Roman"/>
                        </a:rPr>
                        <a:t>RT</a:t>
                      </a:r>
                      <a:r>
                        <a:rPr lang="en-US" sz="1400" baseline="0" dirty="0" smtClean="0">
                          <a:latin typeface="Maiandra GD" pitchFamily="34" charset="0"/>
                          <a:ea typeface="Times New Roman"/>
                          <a:cs typeface="Times New Roman"/>
                        </a:rPr>
                        <a:t> </a:t>
                      </a:r>
                      <a:r>
                        <a:rPr lang="en-US" sz="1400" dirty="0" smtClean="0">
                          <a:latin typeface="Maiandra GD" pitchFamily="34" charset="0"/>
                          <a:ea typeface="Times New Roman"/>
                          <a:cs typeface="Times New Roman"/>
                        </a:rPr>
                        <a:t>02/RW 7</a:t>
                      </a:r>
                      <a:endParaRPr lang="en-US" sz="1400" dirty="0">
                        <a:latin typeface="Maiandra GD" pitchFamily="34" charset="0"/>
                        <a:ea typeface="Times New Roman"/>
                        <a:cs typeface="Times New Roman"/>
                      </a:endParaRPr>
                    </a:p>
                  </a:txBody>
                  <a:tcPr marL="72867" marR="72867" marT="0" marB="0" anchor="ctr"/>
                </a:tc>
                <a:tc>
                  <a:txBody>
                    <a:bodyPr/>
                    <a:lstStyle/>
                    <a:p>
                      <a:pPr marL="0" marR="50165" algn="ctr">
                        <a:spcBef>
                          <a:spcPts val="0"/>
                        </a:spcBef>
                        <a:spcAft>
                          <a:spcPts val="300"/>
                        </a:spcAft>
                      </a:pPr>
                      <a:r>
                        <a:rPr lang="en-US" sz="1400" dirty="0" smtClean="0">
                          <a:latin typeface="Maiandra GD" pitchFamily="34" charset="0"/>
                          <a:ea typeface="Times New Roman"/>
                          <a:cs typeface="Times New Roman"/>
                        </a:rPr>
                        <a:t>1952</a:t>
                      </a:r>
                      <a:endParaRPr lang="en-US" sz="1400" dirty="0">
                        <a:latin typeface="Maiandra GD" pitchFamily="34" charset="0"/>
                        <a:ea typeface="Times New Roman"/>
                        <a:cs typeface="Times New Roman"/>
                      </a:endParaRPr>
                    </a:p>
                    <a:p>
                      <a:pPr marL="0" marR="50165" algn="ctr">
                        <a:spcBef>
                          <a:spcPts val="0"/>
                        </a:spcBef>
                        <a:spcAft>
                          <a:spcPts val="300"/>
                        </a:spcAft>
                      </a:pPr>
                      <a:r>
                        <a:rPr lang="en-US" sz="1400" dirty="0">
                          <a:latin typeface="Maiandra GD" pitchFamily="34" charset="0"/>
                          <a:ea typeface="Times New Roman"/>
                          <a:cs typeface="Times New Roman"/>
                        </a:rPr>
                        <a:t>2003</a:t>
                      </a:r>
                    </a:p>
                    <a:p>
                      <a:pPr marL="0" marR="50165" algn="ctr">
                        <a:spcBef>
                          <a:spcPts val="0"/>
                        </a:spcBef>
                        <a:spcAft>
                          <a:spcPts val="300"/>
                        </a:spcAft>
                      </a:pPr>
                      <a:r>
                        <a:rPr lang="en-US" sz="1400" dirty="0">
                          <a:latin typeface="Maiandra GD" pitchFamily="34" charset="0"/>
                          <a:ea typeface="Times New Roman"/>
                          <a:cs typeface="Times New Roman"/>
                        </a:rPr>
                        <a:t>1994</a:t>
                      </a:r>
                    </a:p>
                    <a:p>
                      <a:pPr marL="0" marR="50165" algn="ctr">
                        <a:spcBef>
                          <a:spcPts val="0"/>
                        </a:spcBef>
                        <a:spcAft>
                          <a:spcPts val="300"/>
                        </a:spcAft>
                      </a:pPr>
                      <a:r>
                        <a:rPr lang="en-US" sz="1400" dirty="0">
                          <a:latin typeface="Maiandra GD" pitchFamily="34" charset="0"/>
                          <a:ea typeface="Times New Roman"/>
                          <a:cs typeface="Times New Roman"/>
                        </a:rPr>
                        <a:t>2004</a:t>
                      </a:r>
                    </a:p>
                    <a:p>
                      <a:pPr marL="0" marR="50165" algn="ctr">
                        <a:spcBef>
                          <a:spcPts val="0"/>
                        </a:spcBef>
                        <a:spcAft>
                          <a:spcPts val="300"/>
                        </a:spcAft>
                      </a:pPr>
                      <a:r>
                        <a:rPr lang="en-US" sz="1400" dirty="0" smtClean="0">
                          <a:latin typeface="Maiandra GD" pitchFamily="34" charset="0"/>
                          <a:ea typeface="Times New Roman"/>
                          <a:cs typeface="Times New Roman"/>
                        </a:rPr>
                        <a:t>1999</a:t>
                      </a:r>
                    </a:p>
                    <a:p>
                      <a:pPr marL="0" marR="50165" algn="ctr">
                        <a:spcBef>
                          <a:spcPts val="0"/>
                        </a:spcBef>
                        <a:spcAft>
                          <a:spcPts val="300"/>
                        </a:spcAft>
                      </a:pPr>
                      <a:r>
                        <a:rPr lang="en-US" sz="1400" dirty="0" smtClean="0">
                          <a:latin typeface="Maiandra GD" pitchFamily="34" charset="0"/>
                          <a:ea typeface="Times New Roman"/>
                          <a:cs typeface="Times New Roman"/>
                        </a:rPr>
                        <a:t>2021</a:t>
                      </a:r>
                      <a:endParaRPr lang="en-US" sz="1400" dirty="0">
                        <a:latin typeface="Maiandra GD" pitchFamily="34" charset="0"/>
                        <a:ea typeface="Times New Roman"/>
                        <a:cs typeface="Times New Roman"/>
                      </a:endParaRPr>
                    </a:p>
                    <a:p>
                      <a:pPr marL="0" marR="50165" algn="ctr">
                        <a:spcBef>
                          <a:spcPts val="0"/>
                        </a:spcBef>
                        <a:spcAft>
                          <a:spcPts val="300"/>
                        </a:spcAft>
                      </a:pPr>
                      <a:r>
                        <a:rPr lang="en-US" sz="1400" dirty="0" smtClean="0">
                          <a:latin typeface="Maiandra GD" pitchFamily="34" charset="0"/>
                          <a:ea typeface="Times New Roman"/>
                          <a:cs typeface="Times New Roman"/>
                        </a:rPr>
                        <a:t>2005</a:t>
                      </a:r>
                    </a:p>
                  </a:txBody>
                  <a:tcPr marL="72867" marR="72867" marT="0" marB="0" anchor="ctr"/>
                </a:tc>
                <a:tc>
                  <a:txBody>
                    <a:bodyPr/>
                    <a:lstStyle/>
                    <a:p>
                      <a:pPr marL="0" marR="50165" algn="ctr">
                        <a:spcBef>
                          <a:spcPts val="0"/>
                        </a:spcBef>
                        <a:spcAft>
                          <a:spcPts val="300"/>
                        </a:spcAft>
                      </a:pPr>
                      <a:r>
                        <a:rPr lang="en-US" sz="1400" dirty="0" smtClean="0">
                          <a:latin typeface="Maiandra GD" pitchFamily="34" charset="0"/>
                          <a:ea typeface="Times New Roman"/>
                          <a:cs typeface="Times New Roman"/>
                        </a:rPr>
                        <a:t>16 </a:t>
                      </a:r>
                      <a:r>
                        <a:rPr lang="en-US" sz="1400" dirty="0">
                          <a:latin typeface="Maiandra GD" pitchFamily="34" charset="0"/>
                          <a:ea typeface="Times New Roman"/>
                          <a:cs typeface="Times New Roman"/>
                        </a:rPr>
                        <a:t>x 16</a:t>
                      </a:r>
                    </a:p>
                    <a:p>
                      <a:pPr marL="0" marR="50165" algn="ctr">
                        <a:spcBef>
                          <a:spcPts val="0"/>
                        </a:spcBef>
                        <a:spcAft>
                          <a:spcPts val="300"/>
                        </a:spcAft>
                      </a:pPr>
                      <a:r>
                        <a:rPr lang="en-US" sz="1400" dirty="0">
                          <a:latin typeface="Maiandra GD" pitchFamily="34" charset="0"/>
                          <a:ea typeface="Times New Roman"/>
                          <a:cs typeface="Times New Roman"/>
                        </a:rPr>
                        <a:t>17 x 21</a:t>
                      </a:r>
                    </a:p>
                    <a:p>
                      <a:pPr marL="0" marR="50165" algn="ctr">
                        <a:spcBef>
                          <a:spcPts val="0"/>
                        </a:spcBef>
                        <a:spcAft>
                          <a:spcPts val="300"/>
                        </a:spcAft>
                      </a:pPr>
                      <a:r>
                        <a:rPr lang="en-US" sz="1400" dirty="0">
                          <a:latin typeface="Maiandra GD" pitchFamily="34" charset="0"/>
                          <a:ea typeface="Times New Roman"/>
                          <a:cs typeface="Times New Roman"/>
                        </a:rPr>
                        <a:t>15 x 15</a:t>
                      </a:r>
                    </a:p>
                    <a:p>
                      <a:pPr marL="0" marR="50165" algn="ctr">
                        <a:spcBef>
                          <a:spcPts val="0"/>
                        </a:spcBef>
                        <a:spcAft>
                          <a:spcPts val="300"/>
                        </a:spcAft>
                      </a:pPr>
                      <a:r>
                        <a:rPr lang="en-US" sz="1400" dirty="0">
                          <a:latin typeface="Maiandra GD" pitchFamily="34" charset="0"/>
                          <a:ea typeface="Times New Roman"/>
                          <a:cs typeface="Times New Roman"/>
                        </a:rPr>
                        <a:t>16 x 25</a:t>
                      </a:r>
                    </a:p>
                    <a:p>
                      <a:pPr marL="0" marR="50165" algn="ctr">
                        <a:spcBef>
                          <a:spcPts val="0"/>
                        </a:spcBef>
                        <a:spcAft>
                          <a:spcPts val="300"/>
                        </a:spcAft>
                      </a:pPr>
                      <a:r>
                        <a:rPr lang="en-US" sz="1400" dirty="0">
                          <a:latin typeface="Maiandra GD" pitchFamily="34" charset="0"/>
                          <a:ea typeface="Times New Roman"/>
                          <a:cs typeface="Times New Roman"/>
                        </a:rPr>
                        <a:t>30 x </a:t>
                      </a:r>
                      <a:r>
                        <a:rPr lang="en-US" sz="1400" dirty="0" smtClean="0">
                          <a:latin typeface="Maiandra GD" pitchFamily="34" charset="0"/>
                          <a:ea typeface="Times New Roman"/>
                          <a:cs typeface="Times New Roman"/>
                        </a:rPr>
                        <a:t>30</a:t>
                      </a:r>
                    </a:p>
                    <a:p>
                      <a:pPr marL="0" marR="50165" algn="ctr">
                        <a:spcBef>
                          <a:spcPts val="0"/>
                        </a:spcBef>
                        <a:spcAft>
                          <a:spcPts val="300"/>
                        </a:spcAft>
                      </a:pPr>
                      <a:endParaRPr lang="en-US" sz="1400" dirty="0">
                        <a:latin typeface="Maiandra GD" pitchFamily="34" charset="0"/>
                        <a:ea typeface="Times New Roman"/>
                        <a:cs typeface="Times New Roman"/>
                      </a:endParaRPr>
                    </a:p>
                    <a:p>
                      <a:pPr marL="0" marR="50165" algn="ctr">
                        <a:spcBef>
                          <a:spcPts val="0"/>
                        </a:spcBef>
                        <a:spcAft>
                          <a:spcPts val="300"/>
                        </a:spcAft>
                      </a:pPr>
                      <a:r>
                        <a:rPr lang="en-US" sz="1400" dirty="0">
                          <a:latin typeface="Maiandra GD" pitchFamily="34" charset="0"/>
                          <a:ea typeface="Times New Roman"/>
                          <a:cs typeface="Times New Roman"/>
                        </a:rPr>
                        <a:t>12 x </a:t>
                      </a:r>
                      <a:r>
                        <a:rPr lang="en-US" sz="1400" dirty="0" smtClean="0">
                          <a:latin typeface="Maiandra GD" pitchFamily="34" charset="0"/>
                          <a:ea typeface="Times New Roman"/>
                          <a:cs typeface="Times New Roman"/>
                        </a:rPr>
                        <a:t>12</a:t>
                      </a:r>
                      <a:endParaRPr lang="en-US" sz="1400" dirty="0">
                        <a:latin typeface="Maiandra GD" pitchFamily="34" charset="0"/>
                        <a:ea typeface="Times New Roman"/>
                        <a:cs typeface="Times New Roman"/>
                      </a:endParaRPr>
                    </a:p>
                  </a:txBody>
                  <a:tcPr marL="72867" marR="72867" marT="0" marB="0" anchor="ctr"/>
                </a:tc>
              </a:tr>
            </a:tbl>
          </a:graphicData>
        </a:graphic>
      </p:graphicFrame>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E:\foto\baru\DSC00781.JPG"/>
          <p:cNvPicPr>
            <a:picLocks noChangeAspect="1" noChangeArrowheads="1"/>
          </p:cNvPicPr>
          <p:nvPr/>
        </p:nvPicPr>
        <p:blipFill>
          <a:blip r:embed="rId3" cstate="print"/>
          <a:srcRect/>
          <a:stretch>
            <a:fillRect/>
          </a:stretch>
        </p:blipFill>
        <p:spPr bwMode="auto">
          <a:xfrm>
            <a:off x="1371602" y="1066800"/>
            <a:ext cx="5332767" cy="35813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2">
            <a:schemeClr val="accent3"/>
          </a:lnRef>
          <a:fillRef idx="1">
            <a:schemeClr val="lt1"/>
          </a:fillRef>
          <a:effectRef idx="0">
            <a:schemeClr val="accent3"/>
          </a:effectRef>
          <a:fontRef idx="minor">
            <a:schemeClr val="dk1"/>
          </a:fontRef>
        </p:style>
      </p:pic>
      <p:pic>
        <p:nvPicPr>
          <p:cNvPr id="22" name="Picture 2" descr="E:\foto\baru\DSC00782.JPG"/>
          <p:cNvPicPr>
            <a:picLocks noChangeAspect="1" noChangeArrowheads="1"/>
          </p:cNvPicPr>
          <p:nvPr/>
        </p:nvPicPr>
        <p:blipFill>
          <a:blip r:embed="rId4" cstate="print"/>
          <a:srcRect/>
          <a:stretch>
            <a:fillRect/>
          </a:stretch>
        </p:blipFill>
        <p:spPr bwMode="auto">
          <a:xfrm>
            <a:off x="1371602" y="6324600"/>
            <a:ext cx="5332767" cy="3200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2">
            <a:schemeClr val="accent2"/>
          </a:lnRef>
          <a:fillRef idx="1">
            <a:schemeClr val="lt1"/>
          </a:fillRef>
          <a:effectRef idx="0">
            <a:schemeClr val="accent2"/>
          </a:effectRef>
          <a:fontRef idx="minor">
            <a:schemeClr val="dk1"/>
          </a:fontRef>
        </p:style>
      </p:pic>
      <p:sp>
        <p:nvSpPr>
          <p:cNvPr id="13" name="TextBox 12"/>
          <p:cNvSpPr txBox="1"/>
          <p:nvPr/>
        </p:nvSpPr>
        <p:spPr>
          <a:xfrm>
            <a:off x="1219200" y="4953000"/>
            <a:ext cx="5715000" cy="573561"/>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wrap="square" lIns="95064" tIns="47532" rIns="95064" bIns="47532" rtlCol="0">
            <a:spAutoFit/>
          </a:bodyPr>
          <a:lstStyle/>
          <a:p>
            <a:pPr algn="ctr"/>
            <a:r>
              <a:rPr lang="en-US" sz="1500" b="1" dirty="0">
                <a:solidFill>
                  <a:schemeClr val="tx1"/>
                </a:solidFill>
                <a:latin typeface="Maiandra GD" pitchFamily="34" charset="0"/>
              </a:rPr>
              <a:t>MESJID </a:t>
            </a:r>
            <a:r>
              <a:rPr lang="en-US" sz="1500" b="1" dirty="0" smtClean="0">
                <a:solidFill>
                  <a:schemeClr val="tx1"/>
                </a:solidFill>
                <a:latin typeface="Maiandra GD" pitchFamily="34" charset="0"/>
              </a:rPr>
              <a:t>AN - NUR</a:t>
            </a:r>
            <a:r>
              <a:rPr lang="en-US" sz="1500" b="1" dirty="0">
                <a:solidFill>
                  <a:schemeClr val="tx1"/>
                </a:solidFill>
                <a:latin typeface="Maiandra GD" pitchFamily="34" charset="0"/>
              </a:rPr>
              <a:t/>
            </a:r>
            <a:br>
              <a:rPr lang="en-US" sz="1500" b="1" dirty="0">
                <a:solidFill>
                  <a:schemeClr val="tx1"/>
                </a:solidFill>
                <a:latin typeface="Maiandra GD" pitchFamily="34" charset="0"/>
              </a:rPr>
            </a:br>
            <a:r>
              <a:rPr lang="en-US" sz="1500" b="1" dirty="0" err="1" smtClean="0">
                <a:solidFill>
                  <a:schemeClr val="tx1"/>
                </a:solidFill>
                <a:latin typeface="Maiandra GD" pitchFamily="34" charset="0"/>
              </a:rPr>
              <a:t>Mesjid</a:t>
            </a:r>
            <a:r>
              <a:rPr lang="en-US" sz="1500" b="1" dirty="0" smtClean="0">
                <a:solidFill>
                  <a:schemeClr val="tx1"/>
                </a:solidFill>
                <a:latin typeface="Maiandra GD" pitchFamily="34" charset="0"/>
              </a:rPr>
              <a:t> </a:t>
            </a:r>
            <a:r>
              <a:rPr lang="en-US" sz="1500" b="1" dirty="0" err="1">
                <a:solidFill>
                  <a:schemeClr val="tx1"/>
                </a:solidFill>
                <a:latin typeface="Maiandra GD" pitchFamily="34" charset="0"/>
              </a:rPr>
              <a:t>besar</a:t>
            </a:r>
            <a:r>
              <a:rPr lang="en-US" sz="1500" b="1" dirty="0">
                <a:solidFill>
                  <a:schemeClr val="tx1"/>
                </a:solidFill>
                <a:latin typeface="Maiandra GD" pitchFamily="34" charset="0"/>
              </a:rPr>
              <a:t> di </a:t>
            </a:r>
            <a:r>
              <a:rPr lang="en-US" sz="1500" b="1" dirty="0" err="1">
                <a:solidFill>
                  <a:schemeClr val="tx1"/>
                </a:solidFill>
                <a:latin typeface="Maiandra GD" pitchFamily="34" charset="0"/>
              </a:rPr>
              <a:t>Kelurahan</a:t>
            </a:r>
            <a:r>
              <a:rPr lang="en-US" sz="1500" b="1" dirty="0">
                <a:solidFill>
                  <a:schemeClr val="tx1"/>
                </a:solidFill>
                <a:latin typeface="Maiandra GD" pitchFamily="34" charset="0"/>
              </a:rPr>
              <a:t> </a:t>
            </a:r>
            <a:r>
              <a:rPr lang="en-US" sz="1500" b="1" dirty="0" err="1">
                <a:solidFill>
                  <a:schemeClr val="tx1"/>
                </a:solidFill>
                <a:latin typeface="Maiandra GD" pitchFamily="34" charset="0"/>
              </a:rPr>
              <a:t>Palupi</a:t>
            </a:r>
            <a:r>
              <a:rPr lang="en-US" sz="1500" b="1" dirty="0">
                <a:solidFill>
                  <a:schemeClr val="tx1"/>
                </a:solidFill>
                <a:latin typeface="Maiandra GD" pitchFamily="34" charset="0"/>
              </a:rPr>
              <a:t>.</a:t>
            </a:r>
          </a:p>
        </p:txBody>
      </p:sp>
      <p:sp>
        <p:nvSpPr>
          <p:cNvPr id="15" name="Rectangle 14"/>
          <p:cNvSpPr/>
          <p:nvPr/>
        </p:nvSpPr>
        <p:spPr>
          <a:xfrm>
            <a:off x="1447800" y="9807775"/>
            <a:ext cx="5223080" cy="326825"/>
          </a:xfrm>
          <a:prstGeom prst="rect">
            <a:avLst/>
          </a:prstGeom>
        </p:spPr>
        <p:txBody>
          <a:bodyPr wrap="square" lIns="95064" tIns="47532" rIns="95064" bIns="47532">
            <a:spAutoFit/>
          </a:bodyPr>
          <a:lstStyle/>
          <a:p>
            <a:pPr algn="ctr"/>
            <a:r>
              <a:rPr lang="en-US" sz="1500" b="1" dirty="0" smtClean="0">
                <a:latin typeface="Maiandra GD" pitchFamily="34" charset="0"/>
              </a:rPr>
              <a:t>MESJID AN - NAMIRAH</a:t>
            </a:r>
            <a:endParaRPr lang="en-US" sz="1500" b="1" dirty="0"/>
          </a:p>
        </p:txBody>
      </p:sp>
      <p:sp>
        <p:nvSpPr>
          <p:cNvPr id="10"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47</a:t>
            </a:fld>
            <a:endParaRPr lang="en-US" sz="2200" b="1" dirty="0">
              <a:solidFill>
                <a:schemeClr val="bg1"/>
              </a:solidFill>
              <a:latin typeface="Papyrus" pitchFamily="66" charset="0"/>
              <a:ea typeface="BatangChe" pitchFamily="49" charset="-127"/>
            </a:endParaRPr>
          </a:p>
        </p:txBody>
      </p:sp>
      <p:sp>
        <p:nvSpPr>
          <p:cNvPr id="12"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4"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219200" y="1219200"/>
            <a:ext cx="5562600" cy="388380"/>
          </a:xfrm>
          <a:prstGeom prst="rect">
            <a:avLst/>
          </a:prstGeom>
          <a:noFill/>
        </p:spPr>
        <p:txBody>
          <a:bodyPr wrap="square" lIns="95064" tIns="47532" rIns="95064" bIns="47532" rtlCol="0">
            <a:spAutoFit/>
          </a:bodyPr>
          <a:lstStyle/>
          <a:p>
            <a:pPr algn="ctr"/>
            <a:r>
              <a:rPr lang="en-US" b="1" dirty="0" err="1" smtClean="0"/>
              <a:t>Mesjid</a:t>
            </a:r>
            <a:r>
              <a:rPr lang="en-US" b="1" dirty="0" smtClean="0"/>
              <a:t> Jami’ Al - </a:t>
            </a:r>
            <a:r>
              <a:rPr lang="en-US" b="1" dirty="0" err="1" smtClean="0"/>
              <a:t>Hidayah</a:t>
            </a:r>
            <a:endParaRPr lang="en-US" b="1" dirty="0"/>
          </a:p>
        </p:txBody>
      </p:sp>
      <p:sp>
        <p:nvSpPr>
          <p:cNvPr id="12"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48</a:t>
            </a:fld>
            <a:endParaRPr lang="en-US" sz="2200" b="1" dirty="0">
              <a:solidFill>
                <a:schemeClr val="bg1"/>
              </a:solidFill>
              <a:latin typeface="Papyrus" pitchFamily="66" charset="0"/>
              <a:ea typeface="BatangChe" pitchFamily="49" charset="-127"/>
            </a:endParaRPr>
          </a:p>
        </p:txBody>
      </p:sp>
      <p:sp>
        <p:nvSpPr>
          <p:cNvPr id="16" name="Footer Placeholder 2"/>
          <p:cNvSpPr txBox="1">
            <a:spLocks/>
          </p:cNvSpPr>
          <p:nvPr/>
        </p:nvSpPr>
        <p:spPr>
          <a:xfrm rot="16200000">
            <a:off x="5702952" y="76841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7" name="Date Placeholder 1"/>
          <p:cNvSpPr txBox="1">
            <a:spLocks/>
          </p:cNvSpPr>
          <p:nvPr/>
        </p:nvSpPr>
        <p:spPr>
          <a:xfrm rot="16200000">
            <a:off x="6531174"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pic>
        <p:nvPicPr>
          <p:cNvPr id="2" name="Picture 1"/>
          <p:cNvPicPr>
            <a:picLocks noChangeAspect="1"/>
          </p:cNvPicPr>
          <p:nvPr/>
        </p:nvPicPr>
        <p:blipFill>
          <a:blip r:embed="rId3"/>
          <a:stretch>
            <a:fillRect/>
          </a:stretch>
        </p:blipFill>
        <p:spPr>
          <a:xfrm>
            <a:off x="1447800" y="6191250"/>
            <a:ext cx="5181600" cy="3790950"/>
          </a:xfrm>
          <a:prstGeom prst="rect">
            <a:avLst/>
          </a:prstGeom>
        </p:spPr>
      </p:pic>
      <p:sp>
        <p:nvSpPr>
          <p:cNvPr id="14" name="TextBox 13"/>
          <p:cNvSpPr txBox="1"/>
          <p:nvPr/>
        </p:nvSpPr>
        <p:spPr>
          <a:xfrm>
            <a:off x="1219200" y="5783820"/>
            <a:ext cx="5562600" cy="388380"/>
          </a:xfrm>
          <a:prstGeom prst="rect">
            <a:avLst/>
          </a:prstGeom>
          <a:noFill/>
        </p:spPr>
        <p:txBody>
          <a:bodyPr wrap="square" lIns="95064" tIns="47532" rIns="95064" bIns="47532" rtlCol="0">
            <a:spAutoFit/>
          </a:bodyPr>
          <a:lstStyle/>
          <a:p>
            <a:pPr algn="ctr"/>
            <a:r>
              <a:rPr lang="en-US" b="1" dirty="0" err="1" smtClean="0"/>
              <a:t>Mesjid</a:t>
            </a:r>
            <a:r>
              <a:rPr lang="en-US" b="1" dirty="0" smtClean="0"/>
              <a:t> Adz </a:t>
            </a:r>
            <a:r>
              <a:rPr lang="en-US" b="1" dirty="0" err="1" smtClean="0"/>
              <a:t>Zikra</a:t>
            </a:r>
            <a:endParaRPr lang="en-US" b="1" dirty="0"/>
          </a:p>
        </p:txBody>
      </p:sp>
      <p:pic>
        <p:nvPicPr>
          <p:cNvPr id="3" name="Picture 2"/>
          <p:cNvPicPr>
            <a:picLocks noChangeAspect="1"/>
          </p:cNvPicPr>
          <p:nvPr/>
        </p:nvPicPr>
        <p:blipFill>
          <a:blip r:embed="rId4"/>
          <a:stretch>
            <a:fillRect/>
          </a:stretch>
        </p:blipFill>
        <p:spPr>
          <a:xfrm>
            <a:off x="1371600" y="1676400"/>
            <a:ext cx="5257800" cy="3829050"/>
          </a:xfrm>
          <a:prstGeom prst="rect">
            <a:avLst/>
          </a:prstGeom>
        </p:spPr>
      </p:pic>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DFBCBCA-75C9-4BD8-8C27-33BD4C35F67E}" type="slidenum">
              <a:rPr lang="en-US" smtClean="0"/>
              <a:pPr/>
              <a:t>49</a:t>
            </a:fld>
            <a:endParaRPr lang="en-US"/>
          </a:p>
        </p:txBody>
      </p:sp>
      <p:sp>
        <p:nvSpPr>
          <p:cNvPr id="6" name="TextBox 5"/>
          <p:cNvSpPr txBox="1"/>
          <p:nvPr/>
        </p:nvSpPr>
        <p:spPr>
          <a:xfrm>
            <a:off x="1219200" y="6469620"/>
            <a:ext cx="5562600" cy="388380"/>
          </a:xfrm>
          <a:prstGeom prst="rect">
            <a:avLst/>
          </a:prstGeom>
          <a:noFill/>
        </p:spPr>
        <p:txBody>
          <a:bodyPr wrap="square" lIns="95064" tIns="47532" rIns="95064" bIns="47532" rtlCol="0">
            <a:spAutoFit/>
          </a:bodyPr>
          <a:lstStyle/>
          <a:p>
            <a:pPr algn="ctr"/>
            <a:r>
              <a:rPr lang="en-US" b="1" dirty="0" err="1" smtClean="0"/>
              <a:t>Penduduk</a:t>
            </a:r>
            <a:r>
              <a:rPr lang="en-US" b="1" dirty="0" smtClean="0"/>
              <a:t> </a:t>
            </a:r>
            <a:r>
              <a:rPr lang="en-US" b="1" dirty="0" err="1" smtClean="0"/>
              <a:t>Menurut</a:t>
            </a:r>
            <a:r>
              <a:rPr lang="en-US" b="1" dirty="0" smtClean="0"/>
              <a:t> Agama</a:t>
            </a:r>
            <a:endParaRPr lang="en-US" b="1" dirty="0"/>
          </a:p>
        </p:txBody>
      </p:sp>
      <p:graphicFrame>
        <p:nvGraphicFramePr>
          <p:cNvPr id="7" name="Content Placeholder 3"/>
          <p:cNvGraphicFramePr>
            <a:graphicFrameLocks/>
          </p:cNvGraphicFramePr>
          <p:nvPr>
            <p:extLst>
              <p:ext uri="{D42A27DB-BD31-4B8C-83A1-F6EECF244321}">
                <p14:modId xmlns:p14="http://schemas.microsoft.com/office/powerpoint/2010/main" val="3765035686"/>
              </p:ext>
            </p:extLst>
          </p:nvPr>
        </p:nvGraphicFramePr>
        <p:xfrm>
          <a:off x="1371599" y="7247441"/>
          <a:ext cx="5181602" cy="2687984"/>
        </p:xfrm>
        <a:graphic>
          <a:graphicData uri="http://schemas.openxmlformats.org/drawingml/2006/table">
            <a:tbl>
              <a:tblPr firstRow="1" bandRow="1">
                <a:tableStyleId>{F5AB1C69-6EDB-4FF4-983F-18BD219EF322}</a:tableStyleId>
              </a:tblPr>
              <a:tblGrid>
                <a:gridCol w="509018"/>
                <a:gridCol w="1236186"/>
                <a:gridCol w="1018035"/>
                <a:gridCol w="1308903"/>
                <a:gridCol w="1109460"/>
              </a:tblGrid>
              <a:tr h="405150">
                <a:tc>
                  <a:txBody>
                    <a:bodyPr/>
                    <a:lstStyle/>
                    <a:p>
                      <a:pPr marL="0" marR="50165" algn="ctr">
                        <a:spcBef>
                          <a:spcPts val="0"/>
                        </a:spcBef>
                        <a:spcAft>
                          <a:spcPts val="0"/>
                        </a:spcAft>
                      </a:pPr>
                      <a:r>
                        <a:rPr lang="en-US" sz="1300" dirty="0" smtClean="0">
                          <a:latin typeface="Cambria" pitchFamily="18" charset="0"/>
                        </a:rPr>
                        <a:t>No</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300" dirty="0" smtClean="0">
                          <a:latin typeface="Cambria" pitchFamily="18" charset="0"/>
                        </a:rPr>
                        <a:t>JENIS AGAMA</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300" smtClean="0">
                          <a:latin typeface="Cambria" pitchFamily="18" charset="0"/>
                        </a:rPr>
                        <a:t>LAKI-LAKI</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300" dirty="0" smtClean="0">
                          <a:latin typeface="Cambria" pitchFamily="18" charset="0"/>
                        </a:rPr>
                        <a:t>PEREMPUAN</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300" dirty="0" smtClean="0">
                          <a:latin typeface="Cambria" pitchFamily="18" charset="0"/>
                        </a:rPr>
                        <a:t>JUMLAH</a:t>
                      </a:r>
                      <a:endParaRPr lang="en-US" sz="1300" dirty="0">
                        <a:latin typeface="Cambria" pitchFamily="18" charset="0"/>
                        <a:ea typeface="Times New Roman"/>
                        <a:cs typeface="Times New Roman"/>
                      </a:endParaRPr>
                    </a:p>
                  </a:txBody>
                  <a:tcPr marL="77724" marR="77724" marT="0" marB="0" anchor="ctr"/>
                </a:tc>
              </a:tr>
              <a:tr h="1720009">
                <a:tc>
                  <a:txBody>
                    <a:bodyPr/>
                    <a:lstStyle/>
                    <a:p>
                      <a:pPr marL="0" marR="50165" algn="ctr">
                        <a:lnSpc>
                          <a:spcPct val="150000"/>
                        </a:lnSpc>
                        <a:spcBef>
                          <a:spcPts val="0"/>
                        </a:spcBef>
                        <a:spcAft>
                          <a:spcPts val="0"/>
                        </a:spcAft>
                      </a:pPr>
                      <a:r>
                        <a:rPr lang="en-US" sz="1300" dirty="0">
                          <a:latin typeface="Cambria" pitchFamily="18" charset="0"/>
                        </a:rPr>
                        <a:t>1</a:t>
                      </a:r>
                    </a:p>
                    <a:p>
                      <a:pPr marL="0" marR="50165" algn="ctr">
                        <a:lnSpc>
                          <a:spcPct val="150000"/>
                        </a:lnSpc>
                        <a:spcBef>
                          <a:spcPts val="0"/>
                        </a:spcBef>
                        <a:spcAft>
                          <a:spcPts val="0"/>
                        </a:spcAft>
                      </a:pPr>
                      <a:r>
                        <a:rPr lang="en-US" sz="1300" dirty="0">
                          <a:latin typeface="Cambria" pitchFamily="18" charset="0"/>
                        </a:rPr>
                        <a:t>2</a:t>
                      </a:r>
                    </a:p>
                    <a:p>
                      <a:pPr marL="0" marR="50165" algn="ctr">
                        <a:lnSpc>
                          <a:spcPct val="150000"/>
                        </a:lnSpc>
                        <a:spcBef>
                          <a:spcPts val="0"/>
                        </a:spcBef>
                        <a:spcAft>
                          <a:spcPts val="0"/>
                        </a:spcAft>
                      </a:pPr>
                      <a:r>
                        <a:rPr lang="en-US" sz="1300" dirty="0">
                          <a:latin typeface="Cambria" pitchFamily="18" charset="0"/>
                        </a:rPr>
                        <a:t>3</a:t>
                      </a:r>
                    </a:p>
                    <a:p>
                      <a:pPr marL="0" marR="50165" algn="ctr">
                        <a:lnSpc>
                          <a:spcPct val="150000"/>
                        </a:lnSpc>
                        <a:spcBef>
                          <a:spcPts val="0"/>
                        </a:spcBef>
                        <a:spcAft>
                          <a:spcPts val="0"/>
                        </a:spcAft>
                      </a:pPr>
                      <a:r>
                        <a:rPr lang="en-US" sz="1300" dirty="0" smtClean="0">
                          <a:latin typeface="Cambria" pitchFamily="18" charset="0"/>
                        </a:rPr>
                        <a:t>4</a:t>
                      </a:r>
                    </a:p>
                    <a:p>
                      <a:pPr marL="0" marR="50165" algn="ctr">
                        <a:lnSpc>
                          <a:spcPct val="150000"/>
                        </a:lnSpc>
                        <a:spcBef>
                          <a:spcPts val="0"/>
                        </a:spcBef>
                        <a:spcAft>
                          <a:spcPts val="0"/>
                        </a:spcAft>
                      </a:pPr>
                      <a:r>
                        <a:rPr lang="en-US" sz="1300" dirty="0" smtClean="0">
                          <a:latin typeface="Cambria" pitchFamily="18" charset="0"/>
                        </a:rPr>
                        <a:t>5</a:t>
                      </a:r>
                      <a:endParaRPr lang="en-US" sz="1300" dirty="0">
                        <a:latin typeface="Cambria" pitchFamily="18" charset="0"/>
                        <a:ea typeface="Times New Roman"/>
                        <a:cs typeface="Times New Roman"/>
                      </a:endParaRPr>
                    </a:p>
                  </a:txBody>
                  <a:tcPr marL="77724" marR="77724" marT="0" marB="0" anchor="ctr"/>
                </a:tc>
                <a:tc>
                  <a:txBody>
                    <a:bodyPr/>
                    <a:lstStyle/>
                    <a:p>
                      <a:pPr marL="0" marR="50165">
                        <a:lnSpc>
                          <a:spcPct val="150000"/>
                        </a:lnSpc>
                        <a:spcBef>
                          <a:spcPts val="0"/>
                        </a:spcBef>
                        <a:spcAft>
                          <a:spcPts val="0"/>
                        </a:spcAft>
                      </a:pPr>
                      <a:r>
                        <a:rPr lang="en-US" sz="1300" dirty="0" smtClean="0">
                          <a:latin typeface="Cambria" pitchFamily="18" charset="0"/>
                        </a:rPr>
                        <a:t>ISLAM</a:t>
                      </a:r>
                    </a:p>
                    <a:p>
                      <a:pPr marL="0" marR="50165">
                        <a:lnSpc>
                          <a:spcPct val="150000"/>
                        </a:lnSpc>
                        <a:spcBef>
                          <a:spcPts val="0"/>
                        </a:spcBef>
                        <a:spcAft>
                          <a:spcPts val="0"/>
                        </a:spcAft>
                      </a:pPr>
                      <a:r>
                        <a:rPr lang="en-US" sz="1300" dirty="0" smtClean="0">
                          <a:latin typeface="Cambria" pitchFamily="18" charset="0"/>
                        </a:rPr>
                        <a:t>KRISTEN</a:t>
                      </a:r>
                    </a:p>
                    <a:p>
                      <a:pPr marL="0" marR="50165">
                        <a:lnSpc>
                          <a:spcPct val="150000"/>
                        </a:lnSpc>
                        <a:spcBef>
                          <a:spcPts val="0"/>
                        </a:spcBef>
                        <a:spcAft>
                          <a:spcPts val="0"/>
                        </a:spcAft>
                      </a:pPr>
                      <a:r>
                        <a:rPr lang="en-US" sz="1300" dirty="0" smtClean="0">
                          <a:latin typeface="Cambria" pitchFamily="18" charset="0"/>
                        </a:rPr>
                        <a:t>KATOLIK</a:t>
                      </a:r>
                    </a:p>
                    <a:p>
                      <a:pPr marL="0" marR="50165">
                        <a:lnSpc>
                          <a:spcPct val="150000"/>
                        </a:lnSpc>
                        <a:spcBef>
                          <a:spcPts val="0"/>
                        </a:spcBef>
                        <a:spcAft>
                          <a:spcPts val="0"/>
                        </a:spcAft>
                      </a:pPr>
                      <a:r>
                        <a:rPr lang="en-US" sz="1300" dirty="0" smtClean="0">
                          <a:latin typeface="Cambria" pitchFamily="18" charset="0"/>
                        </a:rPr>
                        <a:t>HINDU</a:t>
                      </a:r>
                    </a:p>
                    <a:p>
                      <a:pPr marL="0" marR="50165">
                        <a:lnSpc>
                          <a:spcPct val="150000"/>
                        </a:lnSpc>
                        <a:spcBef>
                          <a:spcPts val="0"/>
                        </a:spcBef>
                        <a:spcAft>
                          <a:spcPts val="0"/>
                        </a:spcAft>
                      </a:pPr>
                      <a:r>
                        <a:rPr lang="en-US" sz="1300" dirty="0" smtClean="0">
                          <a:latin typeface="Cambria" pitchFamily="18" charset="0"/>
                        </a:rPr>
                        <a:t>BUDHA</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lnSpc>
                          <a:spcPct val="150000"/>
                        </a:lnSpc>
                        <a:spcBef>
                          <a:spcPts val="0"/>
                        </a:spcBef>
                        <a:spcAft>
                          <a:spcPts val="0"/>
                        </a:spcAft>
                      </a:pPr>
                      <a:endParaRPr lang="en-US" sz="1300" dirty="0" smtClean="0">
                        <a:latin typeface="Cambria" pitchFamily="18" charset="0"/>
                      </a:endParaRPr>
                    </a:p>
                    <a:p>
                      <a:pPr marL="0" marR="50165" algn="ctr">
                        <a:lnSpc>
                          <a:spcPct val="150000"/>
                        </a:lnSpc>
                        <a:spcBef>
                          <a:spcPts val="0"/>
                        </a:spcBef>
                        <a:spcAft>
                          <a:spcPts val="0"/>
                        </a:spcAft>
                      </a:pPr>
                      <a:r>
                        <a:rPr lang="en-US" sz="1300" dirty="0" smtClean="0">
                          <a:latin typeface="Cambria" pitchFamily="18" charset="0"/>
                        </a:rPr>
                        <a:t>4.033</a:t>
                      </a:r>
                    </a:p>
                    <a:p>
                      <a:pPr marL="0" marR="50165" algn="ctr">
                        <a:lnSpc>
                          <a:spcPct val="150000"/>
                        </a:lnSpc>
                        <a:spcBef>
                          <a:spcPts val="0"/>
                        </a:spcBef>
                        <a:spcAft>
                          <a:spcPts val="0"/>
                        </a:spcAft>
                      </a:pPr>
                      <a:r>
                        <a:rPr lang="en-US" sz="1300" dirty="0" smtClean="0">
                          <a:latin typeface="Cambria" pitchFamily="18" charset="0"/>
                        </a:rPr>
                        <a:t>335</a:t>
                      </a:r>
                    </a:p>
                    <a:p>
                      <a:pPr marL="0" marR="50165" algn="ctr">
                        <a:lnSpc>
                          <a:spcPct val="150000"/>
                        </a:lnSpc>
                        <a:spcBef>
                          <a:spcPts val="0"/>
                        </a:spcBef>
                        <a:spcAft>
                          <a:spcPts val="0"/>
                        </a:spcAft>
                      </a:pPr>
                      <a:r>
                        <a:rPr lang="en-US" sz="1300" dirty="0" smtClean="0">
                          <a:latin typeface="Cambria" pitchFamily="18" charset="0"/>
                        </a:rPr>
                        <a:t>29</a:t>
                      </a:r>
                    </a:p>
                    <a:p>
                      <a:pPr marL="0" marR="50165" algn="ctr">
                        <a:lnSpc>
                          <a:spcPct val="150000"/>
                        </a:lnSpc>
                        <a:spcBef>
                          <a:spcPts val="0"/>
                        </a:spcBef>
                        <a:spcAft>
                          <a:spcPts val="0"/>
                        </a:spcAft>
                      </a:pPr>
                      <a:r>
                        <a:rPr lang="en-US" sz="1300" dirty="0" smtClean="0">
                          <a:latin typeface="Cambria" pitchFamily="18" charset="0"/>
                        </a:rPr>
                        <a:t>37</a:t>
                      </a:r>
                    </a:p>
                    <a:p>
                      <a:pPr marL="0" marR="50165" algn="ctr">
                        <a:lnSpc>
                          <a:spcPct val="150000"/>
                        </a:lnSpc>
                        <a:spcBef>
                          <a:spcPts val="0"/>
                        </a:spcBef>
                        <a:spcAft>
                          <a:spcPts val="0"/>
                        </a:spcAft>
                      </a:pPr>
                      <a:r>
                        <a:rPr lang="en-US" sz="1300" dirty="0" smtClean="0">
                          <a:latin typeface="Cambria" pitchFamily="18" charset="0"/>
                        </a:rPr>
                        <a:t>15</a:t>
                      </a:r>
                      <a:endParaRPr lang="en-US" sz="1300" dirty="0">
                        <a:latin typeface="Cambria" pitchFamily="18" charset="0"/>
                      </a:endParaRPr>
                    </a:p>
                    <a:p>
                      <a:pPr marL="0" marR="50165" algn="ctr">
                        <a:lnSpc>
                          <a:spcPct val="150000"/>
                        </a:lnSpc>
                        <a:spcBef>
                          <a:spcPts val="0"/>
                        </a:spcBef>
                        <a:spcAft>
                          <a:spcPts val="0"/>
                        </a:spcAft>
                      </a:pPr>
                      <a:r>
                        <a:rPr lang="en-US" sz="1300" dirty="0">
                          <a:latin typeface="Cambria" pitchFamily="18" charset="0"/>
                        </a:rPr>
                        <a:t>   </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lnSpc>
                          <a:spcPct val="150000"/>
                        </a:lnSpc>
                        <a:spcBef>
                          <a:spcPts val="0"/>
                        </a:spcBef>
                        <a:spcAft>
                          <a:spcPts val="0"/>
                        </a:spcAft>
                      </a:pPr>
                      <a:r>
                        <a:rPr lang="en-US" sz="1300" dirty="0" smtClean="0">
                          <a:latin typeface="Cambria" pitchFamily="18" charset="0"/>
                        </a:rPr>
                        <a:t>4.991</a:t>
                      </a:r>
                    </a:p>
                    <a:p>
                      <a:pPr marL="0" marR="50165" algn="ctr">
                        <a:lnSpc>
                          <a:spcPct val="150000"/>
                        </a:lnSpc>
                        <a:spcBef>
                          <a:spcPts val="0"/>
                        </a:spcBef>
                        <a:spcAft>
                          <a:spcPts val="0"/>
                        </a:spcAft>
                      </a:pPr>
                      <a:r>
                        <a:rPr lang="en-US" sz="1300" dirty="0" smtClean="0">
                          <a:latin typeface="Cambria" pitchFamily="18" charset="0"/>
                        </a:rPr>
                        <a:t>352</a:t>
                      </a:r>
                    </a:p>
                    <a:p>
                      <a:pPr marL="0" marR="50165" algn="ctr">
                        <a:lnSpc>
                          <a:spcPct val="150000"/>
                        </a:lnSpc>
                        <a:spcBef>
                          <a:spcPts val="0"/>
                        </a:spcBef>
                        <a:spcAft>
                          <a:spcPts val="0"/>
                        </a:spcAft>
                      </a:pPr>
                      <a:r>
                        <a:rPr lang="en-US" sz="1300" dirty="0" smtClean="0">
                          <a:latin typeface="Cambria" pitchFamily="18" charset="0"/>
                        </a:rPr>
                        <a:t>32</a:t>
                      </a:r>
                    </a:p>
                    <a:p>
                      <a:pPr marL="0" marR="50165" algn="ctr">
                        <a:lnSpc>
                          <a:spcPct val="150000"/>
                        </a:lnSpc>
                        <a:spcBef>
                          <a:spcPts val="0"/>
                        </a:spcBef>
                        <a:spcAft>
                          <a:spcPts val="0"/>
                        </a:spcAft>
                      </a:pPr>
                      <a:r>
                        <a:rPr lang="en-US" sz="1300" dirty="0" smtClean="0">
                          <a:latin typeface="Cambria" pitchFamily="18" charset="0"/>
                        </a:rPr>
                        <a:t>34</a:t>
                      </a:r>
                    </a:p>
                    <a:p>
                      <a:pPr marL="0" marR="50165" algn="ctr">
                        <a:lnSpc>
                          <a:spcPct val="150000"/>
                        </a:lnSpc>
                        <a:spcBef>
                          <a:spcPts val="0"/>
                        </a:spcBef>
                        <a:spcAft>
                          <a:spcPts val="0"/>
                        </a:spcAft>
                      </a:pPr>
                      <a:r>
                        <a:rPr lang="en-US" sz="1300" dirty="0" smtClean="0">
                          <a:latin typeface="Cambria" pitchFamily="18" charset="0"/>
                          <a:ea typeface="Times New Roman"/>
                          <a:cs typeface="Times New Roman"/>
                        </a:rPr>
                        <a:t>32</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lnSpc>
                          <a:spcPct val="150000"/>
                        </a:lnSpc>
                        <a:spcBef>
                          <a:spcPts val="0"/>
                        </a:spcBef>
                        <a:spcAft>
                          <a:spcPts val="0"/>
                        </a:spcAft>
                      </a:pPr>
                      <a:r>
                        <a:rPr lang="en-US" sz="1300" dirty="0" smtClean="0">
                          <a:latin typeface="Cambria" pitchFamily="18" charset="0"/>
                        </a:rPr>
                        <a:t>9.024</a:t>
                      </a:r>
                    </a:p>
                    <a:p>
                      <a:pPr marL="0" marR="50165" algn="ctr">
                        <a:lnSpc>
                          <a:spcPct val="150000"/>
                        </a:lnSpc>
                        <a:spcBef>
                          <a:spcPts val="0"/>
                        </a:spcBef>
                        <a:spcAft>
                          <a:spcPts val="0"/>
                        </a:spcAft>
                      </a:pPr>
                      <a:r>
                        <a:rPr lang="en-US" sz="1300" dirty="0" smtClean="0">
                          <a:latin typeface="Cambria" pitchFamily="18" charset="0"/>
                        </a:rPr>
                        <a:t>687</a:t>
                      </a:r>
                    </a:p>
                    <a:p>
                      <a:pPr marL="0" marR="50165" algn="ctr">
                        <a:lnSpc>
                          <a:spcPct val="150000"/>
                        </a:lnSpc>
                        <a:spcBef>
                          <a:spcPts val="0"/>
                        </a:spcBef>
                        <a:spcAft>
                          <a:spcPts val="0"/>
                        </a:spcAft>
                      </a:pPr>
                      <a:r>
                        <a:rPr lang="en-US" sz="1300" dirty="0" smtClean="0">
                          <a:latin typeface="Cambria" pitchFamily="18" charset="0"/>
                        </a:rPr>
                        <a:t>61</a:t>
                      </a:r>
                    </a:p>
                    <a:p>
                      <a:pPr marL="0" marR="50165" algn="ctr">
                        <a:lnSpc>
                          <a:spcPct val="150000"/>
                        </a:lnSpc>
                        <a:spcBef>
                          <a:spcPts val="0"/>
                        </a:spcBef>
                        <a:spcAft>
                          <a:spcPts val="0"/>
                        </a:spcAft>
                      </a:pPr>
                      <a:r>
                        <a:rPr lang="en-US" sz="1300" dirty="0" smtClean="0">
                          <a:latin typeface="Cambria" pitchFamily="18" charset="0"/>
                        </a:rPr>
                        <a:t>71</a:t>
                      </a:r>
                    </a:p>
                    <a:p>
                      <a:pPr marL="0" marR="50165" algn="ctr">
                        <a:lnSpc>
                          <a:spcPct val="150000"/>
                        </a:lnSpc>
                        <a:spcBef>
                          <a:spcPts val="0"/>
                        </a:spcBef>
                        <a:spcAft>
                          <a:spcPts val="0"/>
                        </a:spcAft>
                      </a:pPr>
                      <a:r>
                        <a:rPr lang="en-US" sz="1300" dirty="0" smtClean="0">
                          <a:latin typeface="Cambria" pitchFamily="18" charset="0"/>
                        </a:rPr>
                        <a:t>47</a:t>
                      </a:r>
                      <a:endParaRPr lang="en-US" sz="1300" dirty="0">
                        <a:latin typeface="Cambria" pitchFamily="18" charset="0"/>
                        <a:ea typeface="Times New Roman"/>
                        <a:cs typeface="Times New Roman"/>
                      </a:endParaRPr>
                    </a:p>
                  </a:txBody>
                  <a:tcPr marL="77724" marR="77724" marT="0" marB="0" anchor="ctr"/>
                </a:tc>
              </a:tr>
              <a:tr h="202574">
                <a:tc gridSpan="2">
                  <a:txBody>
                    <a:bodyPr/>
                    <a:lstStyle/>
                    <a:p>
                      <a:pPr marL="0" marR="50165" algn="ctr">
                        <a:spcBef>
                          <a:spcPts val="0"/>
                        </a:spcBef>
                        <a:spcAft>
                          <a:spcPts val="0"/>
                        </a:spcAft>
                      </a:pPr>
                      <a:r>
                        <a:rPr lang="en-US" sz="1300" dirty="0">
                          <a:latin typeface="Cambria" pitchFamily="18" charset="0"/>
                        </a:rPr>
                        <a:t>T O T A L</a:t>
                      </a:r>
                      <a:endParaRPr lang="en-US" sz="1300" dirty="0">
                        <a:latin typeface="Cambria" pitchFamily="18" charset="0"/>
                        <a:ea typeface="Times New Roman"/>
                        <a:cs typeface="Times New Roman"/>
                      </a:endParaRPr>
                    </a:p>
                  </a:txBody>
                  <a:tcPr marL="77724" marR="77724" marT="0" marB="0" anchor="ctr"/>
                </a:tc>
                <a:tc hMerge="1">
                  <a:txBody>
                    <a:bodyPr/>
                    <a:lstStyle/>
                    <a:p>
                      <a:endParaRPr lang="en-US"/>
                    </a:p>
                  </a:txBody>
                  <a:tcPr/>
                </a:tc>
                <a:tc>
                  <a:txBody>
                    <a:bodyPr/>
                    <a:lstStyle/>
                    <a:p>
                      <a:pPr marL="0" marR="50165" algn="ctr">
                        <a:spcBef>
                          <a:spcPts val="0"/>
                        </a:spcBef>
                        <a:spcAft>
                          <a:spcPts val="0"/>
                        </a:spcAft>
                      </a:pPr>
                      <a:r>
                        <a:rPr lang="en-US" sz="1300" dirty="0">
                          <a:latin typeface="Cambria" pitchFamily="18" charset="0"/>
                        </a:rPr>
                        <a:t> </a:t>
                      </a:r>
                      <a:r>
                        <a:rPr lang="en-US" sz="1300" dirty="0" smtClean="0">
                          <a:latin typeface="Cambria" pitchFamily="18" charset="0"/>
                        </a:rPr>
                        <a:t>9.890</a:t>
                      </a:r>
                      <a:endParaRPr lang="en-US" sz="1300" dirty="0">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endParaRPr lang="en-US" sz="1300" dirty="0">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endParaRPr lang="en-US" sz="1300" dirty="0">
                        <a:latin typeface="Cambria" pitchFamily="18" charset="0"/>
                        <a:ea typeface="Times New Roman"/>
                        <a:cs typeface="Times New Roman"/>
                      </a:endParaRPr>
                    </a:p>
                  </a:txBody>
                  <a:tcPr marL="77724" marR="77724" marT="0" marB="0" anchor="ctr"/>
                </a:tc>
              </a:tr>
            </a:tbl>
          </a:graphicData>
        </a:graphic>
      </p:graphicFrame>
      <p:sp>
        <p:nvSpPr>
          <p:cNvPr id="8" name="Date Placeholder 1"/>
          <p:cNvSpPr txBox="1">
            <a:spLocks/>
          </p:cNvSpPr>
          <p:nvPr/>
        </p:nvSpPr>
        <p:spPr>
          <a:xfrm rot="16200000">
            <a:off x="6531174"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
        <p:nvSpPr>
          <p:cNvPr id="9" name="Footer Placeholder 2"/>
          <p:cNvSpPr txBox="1">
            <a:spLocks/>
          </p:cNvSpPr>
          <p:nvPr/>
        </p:nvSpPr>
        <p:spPr>
          <a:xfrm rot="16200000">
            <a:off x="5677309"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pic>
        <p:nvPicPr>
          <p:cNvPr id="10" name="Picture 9"/>
          <p:cNvPicPr>
            <a:picLocks noChangeAspect="1"/>
          </p:cNvPicPr>
          <p:nvPr/>
        </p:nvPicPr>
        <p:blipFill>
          <a:blip r:embed="rId2"/>
          <a:stretch>
            <a:fillRect/>
          </a:stretch>
        </p:blipFill>
        <p:spPr>
          <a:xfrm>
            <a:off x="253622" y="640050"/>
            <a:ext cx="6832978" cy="5143500"/>
          </a:xfrm>
          <a:prstGeom prst="rect">
            <a:avLst/>
          </a:prstGeom>
        </p:spPr>
      </p:pic>
      <p:sp>
        <p:nvSpPr>
          <p:cNvPr id="11" name="TextBox 10"/>
          <p:cNvSpPr txBox="1"/>
          <p:nvPr/>
        </p:nvSpPr>
        <p:spPr>
          <a:xfrm>
            <a:off x="1219200" y="228600"/>
            <a:ext cx="5562600" cy="388380"/>
          </a:xfrm>
          <a:prstGeom prst="rect">
            <a:avLst/>
          </a:prstGeom>
          <a:noFill/>
        </p:spPr>
        <p:txBody>
          <a:bodyPr wrap="square" lIns="95064" tIns="47532" rIns="95064" bIns="47532" rtlCol="0">
            <a:spAutoFit/>
          </a:bodyPr>
          <a:lstStyle/>
          <a:p>
            <a:pPr algn="ctr"/>
            <a:r>
              <a:rPr lang="en-US" b="1" dirty="0" smtClean="0"/>
              <a:t>Masjid Al - </a:t>
            </a:r>
            <a:r>
              <a:rPr lang="en-US" b="1" dirty="0" err="1" smtClean="0"/>
              <a:t>Ikhlas</a:t>
            </a:r>
            <a:endParaRPr lang="en-US" b="1" dirty="0"/>
          </a:p>
        </p:txBody>
      </p:sp>
    </p:spTree>
    <p:extLst>
      <p:ext uri="{BB962C8B-B14F-4D97-AF65-F5344CB8AC3E}">
        <p14:creationId xmlns:p14="http://schemas.microsoft.com/office/powerpoint/2010/main" val="3282913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DFBCBCA-75C9-4BD8-8C27-33BD4C35F67E}" type="slidenum">
              <a:rPr lang="en-US" smtClean="0"/>
              <a:pPr/>
              <a:t>5</a:t>
            </a:fld>
            <a:endParaRPr lang="en-US"/>
          </a:p>
        </p:txBody>
      </p:sp>
      <p:sp>
        <p:nvSpPr>
          <p:cNvPr id="6" name="Date Placeholder 1"/>
          <p:cNvSpPr>
            <a:spLocks noGrp="1"/>
          </p:cNvSpPr>
          <p:nvPr>
            <p:ph type="dt" sz="half" idx="10"/>
          </p:nvPr>
        </p:nvSpPr>
        <p:spPr>
          <a:xfrm rot="16200000">
            <a:off x="6558621" y="615022"/>
            <a:ext cx="1540604" cy="429752"/>
          </a:xfrm>
        </p:spPr>
        <p:txBody>
          <a:body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7837" y="6656387"/>
            <a:ext cx="944563" cy="294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838200" y="1346805"/>
            <a:ext cx="5867400" cy="7848302"/>
          </a:xfrm>
          <a:prstGeom prst="rect">
            <a:avLst/>
          </a:prstGeom>
        </p:spPr>
        <p:txBody>
          <a:bodyPr wrap="square">
            <a:spAutoFit/>
          </a:bodyPr>
          <a:lstStyle/>
          <a:p>
            <a:pPr algn="ctr"/>
            <a:r>
              <a:rPr lang="id-ID" sz="2000" b="1" dirty="0">
                <a:latin typeface="Times New Roman" pitchFamily="18" charset="0"/>
                <a:cs typeface="Times New Roman" pitchFamily="18" charset="0"/>
              </a:rPr>
              <a:t>Sejarah Singkat </a:t>
            </a:r>
            <a:r>
              <a:rPr lang="id-ID" sz="2000" b="1" dirty="0" smtClean="0">
                <a:latin typeface="Times New Roman" pitchFamily="18" charset="0"/>
                <a:cs typeface="Times New Roman" pitchFamily="18" charset="0"/>
              </a:rPr>
              <a:t>Palupi</a:t>
            </a:r>
          </a:p>
          <a:p>
            <a:pPr algn="ctr"/>
            <a:endParaRPr lang="id-ID" sz="1800" dirty="0">
              <a:latin typeface="Times New Roman" pitchFamily="18" charset="0"/>
              <a:cs typeface="Times New Roman" pitchFamily="18" charset="0"/>
            </a:endParaRPr>
          </a:p>
          <a:p>
            <a:pPr indent="536575" algn="just"/>
            <a:r>
              <a:rPr lang="id-ID" sz="1800" dirty="0" smtClean="0">
                <a:latin typeface="Times New Roman" pitchFamily="18" charset="0"/>
                <a:cs typeface="Times New Roman" pitchFamily="18" charset="0"/>
              </a:rPr>
              <a:t>Dua </a:t>
            </a:r>
            <a:r>
              <a:rPr lang="id-ID" sz="1800" dirty="0">
                <a:latin typeface="Times New Roman" pitchFamily="18" charset="0"/>
                <a:cs typeface="Times New Roman" pitchFamily="18" charset="0"/>
              </a:rPr>
              <a:t>pendapat yang memberikan muatan terhadap kata atau nama PALUPI.</a:t>
            </a:r>
          </a:p>
          <a:p>
            <a:pPr indent="536575" algn="just"/>
            <a:r>
              <a:rPr lang="id-ID" sz="1800" dirty="0" smtClean="0">
                <a:latin typeface="Times New Roman" pitchFamily="18" charset="0"/>
                <a:cs typeface="Times New Roman" pitchFamily="18" charset="0"/>
              </a:rPr>
              <a:t>Pendapat </a:t>
            </a:r>
            <a:r>
              <a:rPr lang="id-ID" sz="1800" dirty="0">
                <a:latin typeface="Times New Roman" pitchFamily="18" charset="0"/>
                <a:cs typeface="Times New Roman" pitchFamily="18" charset="0"/>
              </a:rPr>
              <a:t>yang pertama</a:t>
            </a:r>
            <a:r>
              <a:rPr lang="id-ID" sz="1800" dirty="0" smtClean="0">
                <a:latin typeface="Times New Roman" pitchFamily="18" charset="0"/>
                <a:cs typeface="Times New Roman" pitchFamily="18" charset="0"/>
              </a:rPr>
              <a:t>, Palupi </a:t>
            </a:r>
            <a:r>
              <a:rPr lang="id-ID" sz="1800" dirty="0">
                <a:latin typeface="Times New Roman" pitchFamily="18" charset="0"/>
                <a:cs typeface="Times New Roman" pitchFamily="18" charset="0"/>
              </a:rPr>
              <a:t>merupakan asal kata dari POM PALUPI yang artinya tempat menjinakkan hewan liar</a:t>
            </a:r>
            <a:r>
              <a:rPr lang="id-ID" sz="1800" dirty="0" smtClean="0">
                <a:latin typeface="Times New Roman" pitchFamily="18" charset="0"/>
                <a:cs typeface="Times New Roman" pitchFamily="18" charset="0"/>
              </a:rPr>
              <a:t>. Pada </a:t>
            </a:r>
            <a:r>
              <a:rPr lang="id-ID" sz="1800" dirty="0">
                <a:latin typeface="Times New Roman" pitchFamily="18" charset="0"/>
                <a:cs typeface="Times New Roman" pitchFamily="18" charset="0"/>
              </a:rPr>
              <a:t>zaman dahulu daerah daerah palupi </a:t>
            </a:r>
            <a:r>
              <a:rPr lang="id-ID" sz="1800" dirty="0" smtClean="0">
                <a:latin typeface="Times New Roman" pitchFamily="18" charset="0"/>
                <a:cs typeface="Times New Roman" pitchFamily="18" charset="0"/>
              </a:rPr>
              <a:t>dihuni </a:t>
            </a:r>
            <a:r>
              <a:rPr lang="id-ID" sz="1800" dirty="0">
                <a:latin typeface="Times New Roman" pitchFamily="18" charset="0"/>
                <a:cs typeface="Times New Roman" pitchFamily="18" charset="0"/>
              </a:rPr>
              <a:t>oleh hewan liar seperti kuda</a:t>
            </a:r>
            <a:r>
              <a:rPr lang="id-ID" sz="1800" dirty="0" smtClean="0">
                <a:latin typeface="Times New Roman" pitchFamily="18" charset="0"/>
                <a:cs typeface="Times New Roman" pitchFamily="18" charset="0"/>
              </a:rPr>
              <a:t>, kambing, anoa </a:t>
            </a:r>
            <a:r>
              <a:rPr lang="id-ID" sz="1800" dirty="0">
                <a:latin typeface="Times New Roman" pitchFamily="18" charset="0"/>
                <a:cs typeface="Times New Roman" pitchFamily="18" charset="0"/>
              </a:rPr>
              <a:t>sehingga tempat ini dijadikan tempat untuk menjinakkan hewan tersebut</a:t>
            </a:r>
            <a:r>
              <a:rPr lang="id-ID" sz="1800" dirty="0" smtClean="0">
                <a:latin typeface="Times New Roman" pitchFamily="18" charset="0"/>
                <a:cs typeface="Times New Roman" pitchFamily="18" charset="0"/>
              </a:rPr>
              <a:t>.</a:t>
            </a:r>
          </a:p>
          <a:p>
            <a:pPr algn="just"/>
            <a:r>
              <a:rPr lang="id-ID" sz="1800" dirty="0" smtClean="0">
                <a:latin typeface="Times New Roman" pitchFamily="18" charset="0"/>
                <a:cs typeface="Times New Roman" pitchFamily="18" charset="0"/>
              </a:rPr>
              <a:t>(</a:t>
            </a:r>
            <a:r>
              <a:rPr lang="id-ID" sz="1800" dirty="0">
                <a:latin typeface="Times New Roman" pitchFamily="18" charset="0"/>
                <a:cs typeface="Times New Roman" pitchFamily="18" charset="0"/>
              </a:rPr>
              <a:t>BADRUN AR)</a:t>
            </a:r>
          </a:p>
          <a:p>
            <a:pPr indent="536575" algn="just"/>
            <a:r>
              <a:rPr lang="id-ID" sz="1800" dirty="0" smtClean="0">
                <a:latin typeface="Times New Roman" pitchFamily="18" charset="0"/>
                <a:cs typeface="Times New Roman" pitchFamily="18" charset="0"/>
              </a:rPr>
              <a:t>Pendapat </a:t>
            </a:r>
            <a:r>
              <a:rPr lang="id-ID" sz="1800" dirty="0">
                <a:latin typeface="Times New Roman" pitchFamily="18" charset="0"/>
                <a:cs typeface="Times New Roman" pitchFamily="18" charset="0"/>
              </a:rPr>
              <a:t>yang </a:t>
            </a:r>
            <a:r>
              <a:rPr lang="id-ID" sz="1800" dirty="0" smtClean="0">
                <a:latin typeface="Times New Roman" pitchFamily="18" charset="0"/>
                <a:cs typeface="Times New Roman" pitchFamily="18" charset="0"/>
              </a:rPr>
              <a:t>kedua </a:t>
            </a:r>
            <a:r>
              <a:rPr lang="id-ID" sz="1800" dirty="0">
                <a:latin typeface="Times New Roman" pitchFamily="18" charset="0"/>
                <a:cs typeface="Times New Roman" pitchFamily="18" charset="0"/>
              </a:rPr>
              <a:t>adalah bahwa Palupi artinya pagar yang sempit</a:t>
            </a:r>
            <a:r>
              <a:rPr lang="id-ID" sz="1800" dirty="0" smtClean="0">
                <a:latin typeface="Times New Roman" pitchFamily="18" charset="0"/>
                <a:cs typeface="Times New Roman" pitchFamily="18" charset="0"/>
              </a:rPr>
              <a:t>, yakni </a:t>
            </a:r>
            <a:r>
              <a:rPr lang="id-ID" sz="1800" dirty="0">
                <a:latin typeface="Times New Roman" pitchFamily="18" charset="0"/>
                <a:cs typeface="Times New Roman" pitchFamily="18" charset="0"/>
              </a:rPr>
              <a:t>tempat menyelamatkan orang orang yang </a:t>
            </a:r>
            <a:r>
              <a:rPr lang="id-ID" sz="1800" dirty="0" smtClean="0">
                <a:latin typeface="Times New Roman" pitchFamily="18" charset="0"/>
                <a:cs typeface="Times New Roman" pitchFamily="18" charset="0"/>
              </a:rPr>
              <a:t>dikejar </a:t>
            </a:r>
            <a:r>
              <a:rPr lang="id-ID" sz="1800" dirty="0">
                <a:latin typeface="Times New Roman" pitchFamily="18" charset="0"/>
                <a:cs typeface="Times New Roman" pitchFamily="18" charset="0"/>
              </a:rPr>
              <a:t>oleh Penjajah </a:t>
            </a:r>
            <a:r>
              <a:rPr lang="id-ID" sz="1800" dirty="0" smtClean="0">
                <a:latin typeface="Times New Roman" pitchFamily="18" charset="0"/>
                <a:cs typeface="Times New Roman" pitchFamily="18" charset="0"/>
              </a:rPr>
              <a:t>Belanda</a:t>
            </a:r>
            <a:r>
              <a:rPr lang="id-ID" sz="1800" dirty="0">
                <a:latin typeface="Times New Roman" pitchFamily="18" charset="0"/>
                <a:cs typeface="Times New Roman" pitchFamily="18" charset="0"/>
              </a:rPr>
              <a:t>, yaitu orang orang yang akan </a:t>
            </a:r>
            <a:r>
              <a:rPr lang="id-ID" sz="1800" dirty="0" smtClean="0">
                <a:latin typeface="Times New Roman" pitchFamily="18" charset="0"/>
                <a:cs typeface="Times New Roman" pitchFamily="18" charset="0"/>
              </a:rPr>
              <a:t>dibunuh </a:t>
            </a:r>
            <a:r>
              <a:rPr lang="id-ID" sz="1800" dirty="0">
                <a:latin typeface="Times New Roman" pitchFamily="18" charset="0"/>
                <a:cs typeface="Times New Roman" pitchFamily="18" charset="0"/>
              </a:rPr>
              <a:t>dan </a:t>
            </a:r>
            <a:r>
              <a:rPr lang="id-ID" sz="1800" dirty="0" smtClean="0">
                <a:latin typeface="Times New Roman" pitchFamily="18" charset="0"/>
                <a:cs typeface="Times New Roman" pitchFamily="18" charset="0"/>
              </a:rPr>
              <a:t>digantung</a:t>
            </a:r>
            <a:r>
              <a:rPr lang="id-ID" sz="1800" dirty="0">
                <a:latin typeface="Times New Roman" pitchFamily="18" charset="0"/>
                <a:cs typeface="Times New Roman" pitchFamily="18" charset="0"/>
              </a:rPr>
              <a:t>. Apabila orang tersebut melarikan diri ke Palupi maka mereka akan dibela oleh masyarakat yang ada di daerah itu</a:t>
            </a:r>
            <a:r>
              <a:rPr lang="id-ID" sz="1800" dirty="0" smtClean="0">
                <a:latin typeface="Times New Roman" pitchFamily="18" charset="0"/>
                <a:cs typeface="Times New Roman" pitchFamily="18" charset="0"/>
              </a:rPr>
              <a:t>.</a:t>
            </a:r>
          </a:p>
          <a:p>
            <a:pPr algn="just"/>
            <a:r>
              <a:rPr lang="id-ID" sz="1800" dirty="0">
                <a:latin typeface="Times New Roman" pitchFamily="18" charset="0"/>
                <a:cs typeface="Times New Roman" pitchFamily="18" charset="0"/>
              </a:rPr>
              <a:t>(</a:t>
            </a:r>
            <a:r>
              <a:rPr lang="id-ID" sz="1800" i="1" dirty="0">
                <a:latin typeface="Times New Roman" pitchFamily="18" charset="0"/>
                <a:cs typeface="Times New Roman" pitchFamily="18" charset="0"/>
              </a:rPr>
              <a:t>MAKMUR DJAMADI</a:t>
            </a:r>
            <a:r>
              <a:rPr lang="id-ID" sz="1800" dirty="0">
                <a:latin typeface="Times New Roman" pitchFamily="18" charset="0"/>
                <a:cs typeface="Times New Roman" pitchFamily="18" charset="0"/>
              </a:rPr>
              <a:t>)</a:t>
            </a:r>
          </a:p>
          <a:p>
            <a:pPr indent="536575" algn="just"/>
            <a:r>
              <a:rPr lang="id-ID" sz="1800" dirty="0" smtClean="0">
                <a:latin typeface="Times New Roman" pitchFamily="18" charset="0"/>
                <a:cs typeface="Times New Roman" pitchFamily="18" charset="0"/>
              </a:rPr>
              <a:t>Daerah </a:t>
            </a:r>
            <a:r>
              <a:rPr lang="id-ID" sz="1800" dirty="0">
                <a:latin typeface="Times New Roman" pitchFamily="18" charset="0"/>
                <a:cs typeface="Times New Roman" pitchFamily="18" charset="0"/>
              </a:rPr>
              <a:t>Palupi dahulunya merupakan sebuah kerajaan kecil yang merupakan bagian dari kerajaan TATANGA yang masa kemadikaannya berlangsung selama 104 tahun yaitu dari tahun 1609 -1713</a:t>
            </a:r>
            <a:r>
              <a:rPr lang="id-ID" sz="1800" dirty="0" smtClean="0">
                <a:latin typeface="Times New Roman" pitchFamily="18" charset="0"/>
                <a:cs typeface="Times New Roman" pitchFamily="18" charset="0"/>
              </a:rPr>
              <a:t>.</a:t>
            </a:r>
          </a:p>
          <a:p>
            <a:pPr indent="536575" algn="just"/>
            <a:r>
              <a:rPr lang="id-ID" sz="1800" dirty="0" smtClean="0"/>
              <a:t>Dalam </a:t>
            </a:r>
            <a:r>
              <a:rPr lang="id-ID" sz="1800" dirty="0"/>
              <a:t>catatan madika MALOLO TATANGA</a:t>
            </a:r>
            <a:r>
              <a:rPr lang="id-ID" sz="1800" dirty="0" smtClean="0"/>
              <a:t>, AMIR </a:t>
            </a:r>
            <a:r>
              <a:rPr lang="id-ID" sz="1800" dirty="0"/>
              <a:t>KASA Tahun 1903 di kulit Bamboo berhuruf Bugis tercantum bahwa masa kebaligauan Raja disebut Baligau dan berlangsung 46  tahun sesudah perjanjian Bongaya antara Belanda (VOC) dengan kerajaan GOWA yaitu pada tahun 1713.</a:t>
            </a:r>
          </a:p>
          <a:p>
            <a:endParaRPr lang="id-ID" sz="1800" dirty="0">
              <a:latin typeface="Times New Roman" pitchFamily="18" charset="0"/>
              <a:cs typeface="Times New Roman" pitchFamily="18" charset="0"/>
            </a:endParaRPr>
          </a:p>
        </p:txBody>
      </p:sp>
    </p:spTree>
    <p:extLst>
      <p:ext uri="{BB962C8B-B14F-4D97-AF65-F5344CB8AC3E}">
        <p14:creationId xmlns:p14="http://schemas.microsoft.com/office/powerpoint/2010/main" val="19241601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116636" y="1932580"/>
            <a:ext cx="5722148" cy="858302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685243" algn="just">
              <a:lnSpc>
                <a:spcPct val="150000"/>
              </a:lnSpc>
              <a:buNone/>
            </a:pPr>
            <a:r>
              <a:rPr lang="en-US" sz="1700" dirty="0">
                <a:latin typeface="Maiandra GD" pitchFamily="34" charset="0"/>
              </a:rPr>
              <a:t>	</a:t>
            </a:r>
            <a:r>
              <a:rPr lang="en-US" sz="1500" dirty="0">
                <a:latin typeface="Cambria" pitchFamily="18" charset="0"/>
              </a:rPr>
              <a:t>Wilayah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yang 100 % </a:t>
            </a:r>
            <a:r>
              <a:rPr lang="en-US" sz="1500" dirty="0" err="1">
                <a:latin typeface="Cambria" pitchFamily="18" charset="0"/>
              </a:rPr>
              <a:t>adalah</a:t>
            </a:r>
            <a:r>
              <a:rPr lang="en-US" sz="1500" dirty="0">
                <a:latin typeface="Cambria" pitchFamily="18" charset="0"/>
              </a:rPr>
              <a:t> </a:t>
            </a:r>
            <a:r>
              <a:rPr lang="en-US" sz="1500" dirty="0" err="1">
                <a:latin typeface="Cambria" pitchFamily="18" charset="0"/>
              </a:rPr>
              <a:t>daratan</a:t>
            </a:r>
            <a:r>
              <a:rPr lang="en-US" sz="1500" dirty="0">
                <a:latin typeface="Cambria" pitchFamily="18" charset="0"/>
              </a:rPr>
              <a:t>  </a:t>
            </a:r>
            <a:r>
              <a:rPr lang="en-US" sz="1500" dirty="0" err="1">
                <a:latin typeface="Cambria" pitchFamily="18" charset="0"/>
              </a:rPr>
              <a:t>awalnya</a:t>
            </a:r>
            <a:r>
              <a:rPr lang="en-US" sz="1500" dirty="0">
                <a:latin typeface="Cambria" pitchFamily="18" charset="0"/>
              </a:rPr>
              <a:t> </a:t>
            </a:r>
            <a:r>
              <a:rPr lang="en-US" sz="1500" dirty="0" err="1">
                <a:latin typeface="Cambria" pitchFamily="18" charset="0"/>
              </a:rPr>
              <a:t>dimanfaatkan</a:t>
            </a:r>
            <a:r>
              <a:rPr lang="en-US" sz="1500" dirty="0">
                <a:latin typeface="Cambria" pitchFamily="18" charset="0"/>
              </a:rPr>
              <a:t> </a:t>
            </a:r>
            <a:r>
              <a:rPr lang="en-US" sz="1500" dirty="0" err="1">
                <a:latin typeface="Cambria" pitchFamily="18" charset="0"/>
              </a:rPr>
              <a:t>oleh</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a:latin typeface="Cambria" pitchFamily="18" charset="0"/>
              </a:rPr>
              <a:t>untuk</a:t>
            </a:r>
            <a:r>
              <a:rPr lang="en-US" sz="1500" dirty="0">
                <a:latin typeface="Cambria" pitchFamily="18" charset="0"/>
              </a:rPr>
              <a:t> </a:t>
            </a:r>
            <a:r>
              <a:rPr lang="en-US" sz="1500" dirty="0" err="1">
                <a:latin typeface="Cambria" pitchFamily="18" charset="0"/>
              </a:rPr>
              <a:t>lahan</a:t>
            </a:r>
            <a:r>
              <a:rPr lang="en-US" sz="1500" dirty="0">
                <a:latin typeface="Cambria" pitchFamily="18" charset="0"/>
              </a:rPr>
              <a:t> </a:t>
            </a:r>
            <a:r>
              <a:rPr lang="en-US" sz="1500" dirty="0" err="1">
                <a:latin typeface="Cambria" pitchFamily="18" charset="0"/>
              </a:rPr>
              <a:t>Pertanian</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perkebunan</a:t>
            </a:r>
            <a:r>
              <a:rPr lang="en-US" sz="1500" dirty="0">
                <a:latin typeface="Cambria" pitchFamily="18" charset="0"/>
              </a:rPr>
              <a:t> </a:t>
            </a:r>
            <a:r>
              <a:rPr lang="en-US" sz="1500" dirty="0" err="1">
                <a:latin typeface="Cambria" pitchFamily="18" charset="0"/>
              </a:rPr>
              <a:t>namun</a:t>
            </a:r>
            <a:r>
              <a:rPr lang="en-US" sz="1500" dirty="0">
                <a:latin typeface="Cambria" pitchFamily="18" charset="0"/>
              </a:rPr>
              <a:t> 	</a:t>
            </a:r>
            <a:r>
              <a:rPr lang="en-US" sz="1500" dirty="0" err="1">
                <a:latin typeface="Cambria" pitchFamily="18" charset="0"/>
              </a:rPr>
              <a:t>karena</a:t>
            </a:r>
            <a:r>
              <a:rPr lang="en-US" sz="1500" dirty="0">
                <a:latin typeface="Cambria" pitchFamily="18" charset="0"/>
              </a:rPr>
              <a:t> </a:t>
            </a:r>
            <a:r>
              <a:rPr lang="en-US" sz="1500" dirty="0" err="1">
                <a:latin typeface="Cambria" pitchFamily="18" charset="0"/>
              </a:rPr>
              <a:t>sulitnya</a:t>
            </a:r>
            <a:r>
              <a:rPr lang="en-US" sz="1500" dirty="0">
                <a:latin typeface="Cambria" pitchFamily="18" charset="0"/>
              </a:rPr>
              <a:t> </a:t>
            </a:r>
            <a:r>
              <a:rPr lang="en-US" sz="1500" dirty="0" err="1">
                <a:latin typeface="Cambria" pitchFamily="18" charset="0"/>
              </a:rPr>
              <a:t>mendapatkan</a:t>
            </a:r>
            <a:r>
              <a:rPr lang="en-US" sz="1500" dirty="0">
                <a:latin typeface="Cambria" pitchFamily="18" charset="0"/>
              </a:rPr>
              <a:t> air yang </a:t>
            </a:r>
            <a:r>
              <a:rPr lang="en-US" sz="1500" dirty="0" err="1">
                <a:latin typeface="Cambria" pitchFamily="18" charset="0"/>
              </a:rPr>
              <a:t>tentunya</a:t>
            </a:r>
            <a:r>
              <a:rPr lang="en-US" sz="1500" dirty="0">
                <a:latin typeface="Cambria" pitchFamily="18" charset="0"/>
              </a:rPr>
              <a:t> </a:t>
            </a:r>
            <a:r>
              <a:rPr lang="en-US" sz="1500" dirty="0" err="1">
                <a:latin typeface="Cambria" pitchFamily="18" charset="0"/>
              </a:rPr>
              <a:t>sangat</a:t>
            </a:r>
            <a:r>
              <a:rPr lang="en-US" sz="1500" dirty="0">
                <a:latin typeface="Cambria" pitchFamily="18" charset="0"/>
              </a:rPr>
              <a:t> </a:t>
            </a:r>
            <a:r>
              <a:rPr lang="en-US" sz="1500" dirty="0" err="1">
                <a:latin typeface="Cambria" pitchFamily="18" charset="0"/>
              </a:rPr>
              <a:t>berpengaruh</a:t>
            </a:r>
            <a:r>
              <a:rPr lang="en-US" sz="1500" dirty="0">
                <a:latin typeface="Cambria" pitchFamily="18" charset="0"/>
              </a:rPr>
              <a:t> </a:t>
            </a:r>
            <a:r>
              <a:rPr lang="en-US" sz="1500" dirty="0" err="1">
                <a:latin typeface="Cambria" pitchFamily="18" charset="0"/>
              </a:rPr>
              <a:t>terhadap</a:t>
            </a:r>
            <a:r>
              <a:rPr lang="en-US" sz="1500" dirty="0">
                <a:latin typeface="Cambria" pitchFamily="18" charset="0"/>
              </a:rPr>
              <a:t> </a:t>
            </a:r>
            <a:r>
              <a:rPr lang="en-US" sz="1500" dirty="0" err="1">
                <a:latin typeface="Cambria" pitchFamily="18" charset="0"/>
              </a:rPr>
              <a:t>hasil</a:t>
            </a:r>
            <a:r>
              <a:rPr lang="en-US" sz="1500" dirty="0">
                <a:latin typeface="Cambria" pitchFamily="18" charset="0"/>
              </a:rPr>
              <a:t> yang </a:t>
            </a:r>
            <a:r>
              <a:rPr lang="en-US" sz="1500" dirty="0" err="1">
                <a:latin typeface="Cambria" pitchFamily="18" charset="0"/>
              </a:rPr>
              <a:t>diperoleh</a:t>
            </a:r>
            <a:r>
              <a:rPr lang="en-US" sz="1500" dirty="0">
                <a:latin typeface="Cambria" pitchFamily="18" charset="0"/>
              </a:rPr>
              <a:t> </a:t>
            </a:r>
            <a:r>
              <a:rPr lang="en-US" sz="1500" dirty="0" err="1">
                <a:latin typeface="Cambria" pitchFamily="18" charset="0"/>
              </a:rPr>
              <a:t>maka</a:t>
            </a:r>
            <a:r>
              <a:rPr lang="en-US" sz="1500" dirty="0">
                <a:latin typeface="Cambria" pitchFamily="18" charset="0"/>
              </a:rPr>
              <a:t> </a:t>
            </a:r>
            <a:r>
              <a:rPr lang="en-US" sz="1500" dirty="0" err="1">
                <a:latin typeface="Cambria" pitchFamily="18" charset="0"/>
              </a:rPr>
              <a:t>perlahan-lahan</a:t>
            </a:r>
            <a:r>
              <a:rPr lang="en-US" sz="1500" dirty="0">
                <a:latin typeface="Cambria" pitchFamily="18" charset="0"/>
              </a:rPr>
              <a:t> </a:t>
            </a:r>
            <a:r>
              <a:rPr lang="en-US" sz="1500" dirty="0" err="1">
                <a:latin typeface="Cambria" pitchFamily="18" charset="0"/>
              </a:rPr>
              <a:t>terjadi</a:t>
            </a:r>
            <a:r>
              <a:rPr lang="en-US" sz="1500" dirty="0">
                <a:latin typeface="Cambria" pitchFamily="18" charset="0"/>
              </a:rPr>
              <a:t> </a:t>
            </a:r>
            <a:r>
              <a:rPr lang="en-US" sz="1500" dirty="0" err="1">
                <a:latin typeface="Cambria" pitchFamily="18" charset="0"/>
              </a:rPr>
              <a:t>alih</a:t>
            </a:r>
            <a:r>
              <a:rPr lang="en-US" sz="1500" dirty="0">
                <a:latin typeface="Cambria" pitchFamily="18" charset="0"/>
              </a:rPr>
              <a:t> </a:t>
            </a:r>
            <a:r>
              <a:rPr lang="en-US" sz="1500" dirty="0" err="1">
                <a:latin typeface="Cambria" pitchFamily="18" charset="0"/>
              </a:rPr>
              <a:t>fungsi</a:t>
            </a:r>
            <a:r>
              <a:rPr lang="en-US" sz="1500" dirty="0">
                <a:latin typeface="Cambria" pitchFamily="18" charset="0"/>
              </a:rPr>
              <a:t> </a:t>
            </a:r>
            <a:r>
              <a:rPr lang="en-US" sz="1500" dirty="0" err="1">
                <a:latin typeface="Cambria" pitchFamily="18" charset="0"/>
              </a:rPr>
              <a:t>menjadi</a:t>
            </a:r>
            <a:r>
              <a:rPr lang="en-US" sz="1500" dirty="0">
                <a:latin typeface="Cambria" pitchFamily="18" charset="0"/>
              </a:rPr>
              <a:t> </a:t>
            </a:r>
            <a:r>
              <a:rPr lang="en-US" sz="1500" dirty="0" err="1">
                <a:latin typeface="Cambria" pitchFamily="18" charset="0"/>
              </a:rPr>
              <a:t>komlpleks</a:t>
            </a:r>
            <a:r>
              <a:rPr lang="en-US" sz="1500" dirty="0">
                <a:latin typeface="Cambria" pitchFamily="18" charset="0"/>
              </a:rPr>
              <a:t> </a:t>
            </a:r>
            <a:r>
              <a:rPr lang="en-US" sz="1500" dirty="0" err="1">
                <a:latin typeface="Cambria" pitchFamily="18" charset="0"/>
              </a:rPr>
              <a:t>perumahan</a:t>
            </a:r>
            <a:r>
              <a:rPr lang="en-US" sz="1500" dirty="0">
                <a:latin typeface="Cambria" pitchFamily="18" charset="0"/>
              </a:rPr>
              <a:t>. </a:t>
            </a:r>
            <a:r>
              <a:rPr lang="en-US" sz="1500" dirty="0" err="1">
                <a:latin typeface="Cambria" pitchFamily="18" charset="0"/>
              </a:rPr>
              <a:t>Masih</a:t>
            </a:r>
            <a:r>
              <a:rPr lang="en-US" sz="1500" dirty="0">
                <a:latin typeface="Cambria" pitchFamily="18" charset="0"/>
              </a:rPr>
              <a:t> </a:t>
            </a:r>
            <a:r>
              <a:rPr lang="en-US" sz="1500" dirty="0" err="1">
                <a:latin typeface="Cambria" pitchFamily="18" charset="0"/>
              </a:rPr>
              <a:t>ada</a:t>
            </a:r>
            <a:r>
              <a:rPr lang="en-US" sz="1500" dirty="0">
                <a:latin typeface="Cambria" pitchFamily="18" charset="0"/>
              </a:rPr>
              <a:t> </a:t>
            </a:r>
            <a:r>
              <a:rPr lang="en-US" sz="1500" dirty="0" err="1">
                <a:latin typeface="Cambria" pitchFamily="18" charset="0"/>
              </a:rPr>
              <a:t>kurang</a:t>
            </a:r>
            <a:r>
              <a:rPr lang="en-US" sz="1500" dirty="0">
                <a:latin typeface="Cambria" pitchFamily="18" charset="0"/>
              </a:rPr>
              <a:t> </a:t>
            </a:r>
            <a:r>
              <a:rPr lang="en-US" sz="1500" dirty="0" err="1">
                <a:latin typeface="Cambria" pitchFamily="18" charset="0"/>
              </a:rPr>
              <a:t>lebih</a:t>
            </a:r>
            <a:r>
              <a:rPr lang="en-US" sz="1500" dirty="0">
                <a:latin typeface="Cambria" pitchFamily="18" charset="0"/>
              </a:rPr>
              <a:t> 3 Ha </a:t>
            </a:r>
            <a:r>
              <a:rPr lang="en-US" sz="1500" dirty="0" err="1">
                <a:latin typeface="Cambria" pitchFamily="18" charset="0"/>
              </a:rPr>
              <a:t>lahan</a:t>
            </a:r>
            <a:r>
              <a:rPr lang="en-US" sz="1500" dirty="0">
                <a:latin typeface="Cambria" pitchFamily="18" charset="0"/>
              </a:rPr>
              <a:t> yang </a:t>
            </a:r>
            <a:r>
              <a:rPr lang="en-US" sz="1500" dirty="0" err="1">
                <a:latin typeface="Cambria" pitchFamily="18" charset="0"/>
              </a:rPr>
              <a:t>dikelola</a:t>
            </a:r>
            <a:r>
              <a:rPr lang="en-US" sz="1500" dirty="0">
                <a:latin typeface="Cambria" pitchFamily="18" charset="0"/>
              </a:rPr>
              <a:t> </a:t>
            </a:r>
            <a:r>
              <a:rPr lang="en-US" sz="1500" dirty="0" err="1">
                <a:latin typeface="Cambria" pitchFamily="18" charset="0"/>
              </a:rPr>
              <a:t>untuk</a:t>
            </a:r>
            <a:r>
              <a:rPr lang="en-US" sz="1500" dirty="0">
                <a:latin typeface="Cambria" pitchFamily="18" charset="0"/>
              </a:rPr>
              <a:t> </a:t>
            </a:r>
            <a:r>
              <a:rPr lang="en-US" sz="1500" dirty="0" err="1">
                <a:latin typeface="Cambria" pitchFamily="18" charset="0"/>
              </a:rPr>
              <a:t>sawah</a:t>
            </a:r>
            <a:r>
              <a:rPr lang="en-US" sz="1500" dirty="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memanfaatkan</a:t>
            </a:r>
            <a:r>
              <a:rPr lang="en-US" sz="1500" dirty="0">
                <a:latin typeface="Cambria" pitchFamily="18" charset="0"/>
              </a:rPr>
              <a:t> </a:t>
            </a:r>
            <a:r>
              <a:rPr lang="en-US" sz="1500" dirty="0" err="1">
                <a:latin typeface="Cambria" pitchFamily="18" charset="0"/>
              </a:rPr>
              <a:t>aliran</a:t>
            </a:r>
            <a:r>
              <a:rPr lang="en-US" sz="1500" dirty="0">
                <a:latin typeface="Cambria" pitchFamily="18" charset="0"/>
              </a:rPr>
              <a:t> Sungai </a:t>
            </a:r>
            <a:r>
              <a:rPr lang="en-US" sz="1500" dirty="0" err="1">
                <a:latin typeface="Cambria" pitchFamily="18" charset="0"/>
              </a:rPr>
              <a:t>Lewara</a:t>
            </a:r>
            <a:r>
              <a:rPr lang="en-US" sz="1500" dirty="0">
                <a:latin typeface="Cambria" pitchFamily="18" charset="0"/>
              </a:rPr>
              <a:t> </a:t>
            </a:r>
            <a:r>
              <a:rPr lang="en-US" sz="1500" dirty="0" err="1">
                <a:latin typeface="Cambria" pitchFamily="18" charset="0"/>
              </a:rPr>
              <a:t>serta</a:t>
            </a:r>
            <a:r>
              <a:rPr lang="en-US" sz="1500" dirty="0">
                <a:latin typeface="Cambria" pitchFamily="18" charset="0"/>
              </a:rPr>
              <a:t> </a:t>
            </a:r>
            <a:r>
              <a:rPr lang="en-US" sz="1500" dirty="0" err="1">
                <a:latin typeface="Cambria" pitchFamily="18" charset="0"/>
              </a:rPr>
              <a:t>kurang</a:t>
            </a:r>
            <a:r>
              <a:rPr lang="en-US" sz="1500" dirty="0">
                <a:latin typeface="Cambria" pitchFamily="18" charset="0"/>
              </a:rPr>
              <a:t> </a:t>
            </a:r>
            <a:r>
              <a:rPr lang="en-US" sz="1500" dirty="0" err="1">
                <a:latin typeface="Cambria" pitchFamily="18" charset="0"/>
              </a:rPr>
              <a:t>lebih</a:t>
            </a:r>
            <a:r>
              <a:rPr lang="en-US" sz="1500" dirty="0">
                <a:latin typeface="Cambria" pitchFamily="18" charset="0"/>
              </a:rPr>
              <a:t> 2 Ha </a:t>
            </a:r>
            <a:r>
              <a:rPr lang="en-US" sz="1500" dirty="0" err="1">
                <a:latin typeface="Cambria" pitchFamily="18" charset="0"/>
              </a:rPr>
              <a:t>lahan</a:t>
            </a:r>
            <a:r>
              <a:rPr lang="en-US" sz="1500" dirty="0">
                <a:latin typeface="Cambria" pitchFamily="18" charset="0"/>
              </a:rPr>
              <a:t> yang </a:t>
            </a:r>
            <a:r>
              <a:rPr lang="en-US" sz="1500" dirty="0" err="1">
                <a:latin typeface="Cambria" pitchFamily="18" charset="0"/>
              </a:rPr>
              <a:t>dimanfaatkan</a:t>
            </a:r>
            <a:r>
              <a:rPr lang="en-US" sz="1500" dirty="0">
                <a:latin typeface="Cambria" pitchFamily="18" charset="0"/>
              </a:rPr>
              <a:t> </a:t>
            </a:r>
            <a:r>
              <a:rPr lang="en-US" sz="1500" dirty="0" err="1">
                <a:latin typeface="Cambria" pitchFamily="18" charset="0"/>
              </a:rPr>
              <a:t>untuk</a:t>
            </a:r>
            <a:r>
              <a:rPr lang="en-US" sz="1500" dirty="0">
                <a:latin typeface="Cambria" pitchFamily="18" charset="0"/>
              </a:rPr>
              <a:t> </a:t>
            </a:r>
            <a:r>
              <a:rPr lang="en-US" sz="1500" dirty="0" err="1">
                <a:latin typeface="Cambria" pitchFamily="18" charset="0"/>
              </a:rPr>
              <a:t>perkebunan</a:t>
            </a:r>
            <a:r>
              <a:rPr lang="en-US" sz="1500" dirty="0">
                <a:latin typeface="Cambria" pitchFamily="18" charset="0"/>
              </a:rPr>
              <a:t> </a:t>
            </a:r>
            <a:r>
              <a:rPr lang="en-US" sz="1500" dirty="0" err="1">
                <a:latin typeface="Cambria" pitchFamily="18" charset="0"/>
              </a:rPr>
              <a:t>seperti</a:t>
            </a:r>
            <a:r>
              <a:rPr lang="en-US" sz="1500" dirty="0">
                <a:latin typeface="Cambria" pitchFamily="18" charset="0"/>
              </a:rPr>
              <a:t> </a:t>
            </a:r>
            <a:r>
              <a:rPr lang="en-US" sz="1500" dirty="0" err="1" smtClean="0">
                <a:latin typeface="Cambria" pitchFamily="18" charset="0"/>
              </a:rPr>
              <a:t>jagung</a:t>
            </a:r>
            <a:r>
              <a:rPr lang="en-US" sz="1500" dirty="0" smtClean="0">
                <a:latin typeface="Cambria" pitchFamily="18" charset="0"/>
              </a:rPr>
              <a:t>, </a:t>
            </a:r>
            <a:r>
              <a:rPr lang="en-US" sz="1500" dirty="0" err="1" smtClean="0">
                <a:latin typeface="Cambria" pitchFamily="18" charset="0"/>
              </a:rPr>
              <a:t>ubi</a:t>
            </a:r>
            <a:r>
              <a:rPr lang="en-US" sz="1500" dirty="0" smtClean="0">
                <a:latin typeface="Cambria" pitchFamily="18" charset="0"/>
              </a:rPr>
              <a:t> </a:t>
            </a:r>
            <a:r>
              <a:rPr lang="en-US" sz="1500" dirty="0" err="1">
                <a:latin typeface="Cambria" pitchFamily="18" charset="0"/>
              </a:rPr>
              <a:t>kayu</a:t>
            </a:r>
            <a:r>
              <a:rPr lang="en-US" sz="1500" dirty="0">
                <a:latin typeface="Cambria" pitchFamily="18" charset="0"/>
              </a:rPr>
              <a:t>, </a:t>
            </a:r>
            <a:r>
              <a:rPr lang="en-US" sz="1500" dirty="0" err="1" smtClean="0">
                <a:latin typeface="Cambria" pitchFamily="18" charset="0"/>
              </a:rPr>
              <a:t>kacang</a:t>
            </a:r>
            <a:r>
              <a:rPr lang="en-US" sz="1500" dirty="0" smtClean="0">
                <a:latin typeface="Cambria" pitchFamily="18" charset="0"/>
              </a:rPr>
              <a:t> </a:t>
            </a:r>
            <a:r>
              <a:rPr lang="en-US" sz="1500" dirty="0" err="1" smtClean="0">
                <a:latin typeface="Cambria" pitchFamily="18" charset="0"/>
              </a:rPr>
              <a:t>tanah</a:t>
            </a:r>
            <a:r>
              <a:rPr lang="en-US" sz="1500" dirty="0">
                <a:latin typeface="Cambria" pitchFamily="18" charset="0"/>
              </a:rPr>
              <a:t>, </a:t>
            </a:r>
            <a:r>
              <a:rPr lang="en-US" sz="1500" dirty="0" err="1">
                <a:latin typeface="Cambria" pitchFamily="18" charset="0"/>
              </a:rPr>
              <a:t>kacang</a:t>
            </a:r>
            <a:r>
              <a:rPr lang="en-US" sz="1500" dirty="0">
                <a:latin typeface="Cambria" pitchFamily="18" charset="0"/>
              </a:rPr>
              <a:t> </a:t>
            </a:r>
            <a:r>
              <a:rPr lang="en-US" sz="1500" dirty="0" err="1">
                <a:latin typeface="Cambria" pitchFamily="18" charset="0"/>
              </a:rPr>
              <a:t>panjang</a:t>
            </a:r>
            <a:r>
              <a:rPr lang="en-US" sz="1500" dirty="0">
                <a:latin typeface="Cambria" pitchFamily="18" charset="0"/>
              </a:rPr>
              <a:t>, </a:t>
            </a:r>
            <a:r>
              <a:rPr lang="en-US" sz="1500" dirty="0" err="1" smtClean="0">
                <a:latin typeface="Cambria" pitchFamily="18" charset="0"/>
              </a:rPr>
              <a:t>lombok</a:t>
            </a:r>
            <a:r>
              <a:rPr lang="en-US" sz="1500" dirty="0" smtClean="0">
                <a:latin typeface="Cambria" pitchFamily="18" charset="0"/>
              </a:rPr>
              <a:t>, </a:t>
            </a:r>
            <a:r>
              <a:rPr lang="en-US" sz="1500" dirty="0" err="1" smtClean="0">
                <a:latin typeface="Cambria" pitchFamily="18" charset="0"/>
              </a:rPr>
              <a:t>tomat</a:t>
            </a:r>
            <a:r>
              <a:rPr lang="en-US" sz="1500" dirty="0" smtClean="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sebagainya</a:t>
            </a:r>
            <a:r>
              <a:rPr lang="en-US" sz="1500" dirty="0">
                <a:latin typeface="Cambria" pitchFamily="18" charset="0"/>
              </a:rPr>
              <a:t>.</a:t>
            </a:r>
            <a:br>
              <a:rPr lang="en-US" sz="1500" dirty="0">
                <a:latin typeface="Cambria" pitchFamily="18" charset="0"/>
              </a:rPr>
            </a:br>
            <a:r>
              <a:rPr lang="en-US" sz="1500" dirty="0">
                <a:latin typeface="Cambria" pitchFamily="18" charset="0"/>
              </a:rPr>
              <a:t>	</a:t>
            </a:r>
            <a:r>
              <a:rPr lang="en-US" sz="1500" dirty="0" err="1">
                <a:latin typeface="Cambria" pitchFamily="18" charset="0"/>
              </a:rPr>
              <a:t>Sebagai</a:t>
            </a:r>
            <a:r>
              <a:rPr lang="en-US" sz="1500" dirty="0">
                <a:latin typeface="Cambria" pitchFamily="18" charset="0"/>
              </a:rPr>
              <a:t> </a:t>
            </a:r>
            <a:r>
              <a:rPr lang="en-US" sz="1500" dirty="0" err="1">
                <a:latin typeface="Cambria" pitchFamily="18" charset="0"/>
              </a:rPr>
              <a:t>upaya</a:t>
            </a:r>
            <a:r>
              <a:rPr lang="en-US" sz="1500" dirty="0">
                <a:latin typeface="Cambria" pitchFamily="18" charset="0"/>
              </a:rPr>
              <a:t> </a:t>
            </a:r>
            <a:r>
              <a:rPr lang="en-US" sz="1500" dirty="0" err="1">
                <a:latin typeface="Cambria" pitchFamily="18" charset="0"/>
              </a:rPr>
              <a:t>untuk</a:t>
            </a:r>
            <a:r>
              <a:rPr lang="en-US" sz="1500" dirty="0">
                <a:latin typeface="Cambria" pitchFamily="18" charset="0"/>
              </a:rPr>
              <a:t> </a:t>
            </a:r>
            <a:r>
              <a:rPr lang="en-US" sz="1500" dirty="0" err="1">
                <a:latin typeface="Cambria" pitchFamily="18" charset="0"/>
              </a:rPr>
              <a:t>mensukseskan</a:t>
            </a:r>
            <a:r>
              <a:rPr lang="en-US" sz="1500" dirty="0">
                <a:latin typeface="Cambria" pitchFamily="18" charset="0"/>
              </a:rPr>
              <a:t> </a:t>
            </a:r>
            <a:r>
              <a:rPr lang="en-US" sz="1500" dirty="0" err="1">
                <a:latin typeface="Cambria" pitchFamily="18" charset="0"/>
              </a:rPr>
              <a:t>salah</a:t>
            </a:r>
            <a:r>
              <a:rPr lang="en-US" sz="1500" dirty="0">
                <a:latin typeface="Cambria" pitchFamily="18" charset="0"/>
              </a:rPr>
              <a:t> </a:t>
            </a:r>
            <a:r>
              <a:rPr lang="en-US" sz="1500" dirty="0" err="1">
                <a:latin typeface="Cambria" pitchFamily="18" charset="0"/>
              </a:rPr>
              <a:t>satu</a:t>
            </a:r>
            <a:r>
              <a:rPr lang="en-US" sz="1500" dirty="0">
                <a:latin typeface="Cambria" pitchFamily="18" charset="0"/>
              </a:rPr>
              <a:t> </a:t>
            </a:r>
            <a:r>
              <a:rPr lang="en-US" sz="1500" dirty="0" err="1">
                <a:latin typeface="Cambria" pitchFamily="18" charset="0"/>
              </a:rPr>
              <a:t>terobosan</a:t>
            </a:r>
            <a:r>
              <a:rPr lang="en-US" sz="1500" dirty="0">
                <a:latin typeface="Cambria" pitchFamily="18" charset="0"/>
              </a:rPr>
              <a:t> </a:t>
            </a:r>
            <a:r>
              <a:rPr lang="en-US" sz="1500" dirty="0" err="1">
                <a:latin typeface="Cambria" pitchFamily="18" charset="0"/>
              </a:rPr>
              <a:t>Walikota</a:t>
            </a:r>
            <a:r>
              <a:rPr lang="en-US" sz="1500" dirty="0">
                <a:latin typeface="Cambria" pitchFamily="18" charset="0"/>
              </a:rPr>
              <a:t> </a:t>
            </a:r>
            <a:r>
              <a:rPr lang="en-US" sz="1500" dirty="0" err="1" smtClean="0">
                <a:latin typeface="Cambria" pitchFamily="18" charset="0"/>
              </a:rPr>
              <a:t>Palu</a:t>
            </a:r>
            <a:r>
              <a:rPr lang="en-US" sz="1500" dirty="0" smtClean="0">
                <a:latin typeface="Cambria" pitchFamily="18" charset="0"/>
              </a:rPr>
              <a:t>, </a:t>
            </a:r>
            <a:r>
              <a:rPr lang="en-US" sz="1500" dirty="0" err="1" smtClean="0">
                <a:latin typeface="Cambria" pitchFamily="18" charset="0"/>
              </a:rPr>
              <a:t>masyarakat</a:t>
            </a:r>
            <a:r>
              <a:rPr lang="en-US" sz="1500" dirty="0" smtClean="0">
                <a:latin typeface="Cambria" pitchFamily="18" charset="0"/>
              </a:rPr>
              <a:t>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yang </a:t>
            </a:r>
            <a:r>
              <a:rPr lang="en-US" sz="1500" dirty="0" err="1">
                <a:latin typeface="Cambria" pitchFamily="18" charset="0"/>
              </a:rPr>
              <a:t>sebagian</a:t>
            </a:r>
            <a:r>
              <a:rPr lang="en-US" sz="1500" dirty="0">
                <a:latin typeface="Cambria" pitchFamily="18" charset="0"/>
              </a:rPr>
              <a:t> </a:t>
            </a:r>
            <a:r>
              <a:rPr lang="en-US" sz="1500" dirty="0" err="1">
                <a:latin typeface="Cambria" pitchFamily="18" charset="0"/>
              </a:rPr>
              <a:t>besar</a:t>
            </a:r>
            <a:r>
              <a:rPr lang="en-US" sz="1500" dirty="0">
                <a:latin typeface="Cambria" pitchFamily="18" charset="0"/>
              </a:rPr>
              <a:t> </a:t>
            </a:r>
            <a:r>
              <a:rPr lang="en-US" sz="1500" dirty="0" err="1">
                <a:latin typeface="Cambria" pitchFamily="18" charset="0"/>
              </a:rPr>
              <a:t>menempati</a:t>
            </a:r>
            <a:r>
              <a:rPr lang="en-US" sz="1500" dirty="0">
                <a:latin typeface="Cambria" pitchFamily="18" charset="0"/>
              </a:rPr>
              <a:t> </a:t>
            </a:r>
            <a:r>
              <a:rPr lang="en-US" sz="1500" dirty="0" err="1">
                <a:latin typeface="Cambria" pitchFamily="18" charset="0"/>
              </a:rPr>
              <a:t>Rumah</a:t>
            </a:r>
            <a:r>
              <a:rPr lang="en-US" sz="1500" dirty="0">
                <a:latin typeface="Cambria" pitchFamily="18" charset="0"/>
              </a:rPr>
              <a:t> </a:t>
            </a:r>
            <a:r>
              <a:rPr lang="en-US" sz="1500" dirty="0" err="1" smtClean="0">
                <a:latin typeface="Cambria" pitchFamily="18" charset="0"/>
              </a:rPr>
              <a:t>Sederhana</a:t>
            </a:r>
            <a:r>
              <a:rPr lang="en-US" sz="1500" dirty="0" smtClean="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terbatasnya</a:t>
            </a:r>
            <a:r>
              <a:rPr lang="en-US" sz="1500" dirty="0">
                <a:latin typeface="Cambria" pitchFamily="18" charset="0"/>
              </a:rPr>
              <a:t> </a:t>
            </a:r>
            <a:r>
              <a:rPr lang="en-US" sz="1500" dirty="0" err="1">
                <a:latin typeface="Cambria" pitchFamily="18" charset="0"/>
              </a:rPr>
              <a:t>lahan</a:t>
            </a:r>
            <a:r>
              <a:rPr lang="en-US" sz="1500" dirty="0">
                <a:latin typeface="Cambria" pitchFamily="18" charset="0"/>
              </a:rPr>
              <a:t> </a:t>
            </a:r>
            <a:r>
              <a:rPr lang="en-US" sz="1500" dirty="0" err="1" smtClean="0">
                <a:latin typeface="Cambria" pitchFamily="18" charset="0"/>
              </a:rPr>
              <a:t>pekarangan</a:t>
            </a:r>
            <a:r>
              <a:rPr lang="en-US" sz="1500" dirty="0" smtClean="0">
                <a:latin typeface="Cambria" pitchFamily="18" charset="0"/>
              </a:rPr>
              <a:t> </a:t>
            </a:r>
            <a:r>
              <a:rPr lang="en-US" sz="1500" dirty="0" err="1" smtClean="0">
                <a:latin typeface="Cambria" pitchFamily="18" charset="0"/>
              </a:rPr>
              <a:t>dengan</a:t>
            </a:r>
            <a:r>
              <a:rPr lang="en-US" sz="1500" dirty="0" smtClean="0">
                <a:latin typeface="Cambria" pitchFamily="18" charset="0"/>
              </a:rPr>
              <a:t> </a:t>
            </a:r>
            <a:r>
              <a:rPr lang="en-US" sz="1500" dirty="0" err="1" smtClean="0">
                <a:latin typeface="Cambria" pitchFamily="18" charset="0"/>
              </a:rPr>
              <a:t>menggalakkan</a:t>
            </a:r>
            <a:r>
              <a:rPr lang="en-US" sz="1500" dirty="0" smtClean="0">
                <a:latin typeface="Cambria" pitchFamily="18" charset="0"/>
              </a:rPr>
              <a:t> </a:t>
            </a:r>
            <a:r>
              <a:rPr lang="en-US" sz="1500" dirty="0" err="1" smtClean="0">
                <a:latin typeface="Cambria" pitchFamily="18" charset="0"/>
              </a:rPr>
              <a:t>tanaman</a:t>
            </a:r>
            <a:r>
              <a:rPr lang="en-US" sz="1500" dirty="0" smtClean="0">
                <a:latin typeface="Cambria" pitchFamily="18" charset="0"/>
              </a:rPr>
              <a:t> pot </a:t>
            </a:r>
            <a:r>
              <a:rPr lang="en-US" sz="1500" dirty="0">
                <a:latin typeface="Cambria" pitchFamily="18" charset="0"/>
              </a:rPr>
              <a:t>(</a:t>
            </a:r>
            <a:r>
              <a:rPr lang="en-US" sz="1500" dirty="0" err="1">
                <a:latin typeface="Cambria" pitchFamily="18" charset="0"/>
              </a:rPr>
              <a:t>Potnisasi</a:t>
            </a:r>
            <a:r>
              <a:rPr lang="en-US" sz="1500" dirty="0">
                <a:latin typeface="Cambria" pitchFamily="18" charset="0"/>
              </a:rPr>
              <a:t>) </a:t>
            </a:r>
            <a:r>
              <a:rPr lang="en-US" sz="1500" dirty="0" err="1">
                <a:latin typeface="Cambria" pitchFamily="18" charset="0"/>
              </a:rPr>
              <a:t>baik</a:t>
            </a:r>
            <a:r>
              <a:rPr lang="en-US" sz="1500" dirty="0">
                <a:latin typeface="Cambria" pitchFamily="18" charset="0"/>
              </a:rPr>
              <a:t> </a:t>
            </a:r>
            <a:r>
              <a:rPr lang="en-US" sz="1500" dirty="0" err="1">
                <a:latin typeface="Cambria" pitchFamily="18" charset="0"/>
              </a:rPr>
              <a:t>berupa</a:t>
            </a:r>
            <a:r>
              <a:rPr lang="en-US" sz="1500" dirty="0">
                <a:latin typeface="Cambria" pitchFamily="18" charset="0"/>
              </a:rPr>
              <a:t> </a:t>
            </a:r>
            <a:r>
              <a:rPr lang="en-US" sz="1500" dirty="0" err="1">
                <a:latin typeface="Cambria" pitchFamily="18" charset="0"/>
              </a:rPr>
              <a:t>bunga</a:t>
            </a:r>
            <a:r>
              <a:rPr lang="en-US" sz="1500" dirty="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berbagai</a:t>
            </a:r>
            <a:r>
              <a:rPr lang="en-US" sz="1500" dirty="0">
                <a:latin typeface="Cambria" pitchFamily="18" charset="0"/>
              </a:rPr>
              <a:t> </a:t>
            </a:r>
            <a:r>
              <a:rPr lang="en-US" sz="1500" dirty="0" err="1">
                <a:latin typeface="Cambria" pitchFamily="18" charset="0"/>
              </a:rPr>
              <a:t>jenisnya</a:t>
            </a:r>
            <a:r>
              <a:rPr lang="en-US" sz="1500" dirty="0">
                <a:latin typeface="Cambria" pitchFamily="18" charset="0"/>
              </a:rPr>
              <a:t> </a:t>
            </a:r>
            <a:r>
              <a:rPr lang="en-US" sz="1500" dirty="0" err="1">
                <a:latin typeface="Cambria" pitchFamily="18" charset="0"/>
              </a:rPr>
              <a:t>maupun</a:t>
            </a:r>
            <a:r>
              <a:rPr lang="en-US" sz="1500" dirty="0">
                <a:latin typeface="Cambria" pitchFamily="18" charset="0"/>
              </a:rPr>
              <a:t> </a:t>
            </a:r>
            <a:r>
              <a:rPr lang="en-US" sz="1500" dirty="0" err="1">
                <a:latin typeface="Cambria" pitchFamily="18" charset="0"/>
              </a:rPr>
              <a:t>tanaman</a:t>
            </a:r>
            <a:r>
              <a:rPr lang="en-US" sz="1500" dirty="0">
                <a:latin typeface="Cambria" pitchFamily="18" charset="0"/>
              </a:rPr>
              <a:t> </a:t>
            </a:r>
            <a:r>
              <a:rPr lang="en-US" sz="1500" dirty="0" err="1">
                <a:latin typeface="Cambria" pitchFamily="18" charset="0"/>
              </a:rPr>
              <a:t>kebutuhan</a:t>
            </a:r>
            <a:r>
              <a:rPr lang="en-US" sz="1500" dirty="0">
                <a:latin typeface="Cambria" pitchFamily="18" charset="0"/>
              </a:rPr>
              <a:t> </a:t>
            </a:r>
            <a:r>
              <a:rPr lang="en-US" sz="1500" dirty="0" err="1">
                <a:latin typeface="Cambria" pitchFamily="18" charset="0"/>
              </a:rPr>
              <a:t>dapur</a:t>
            </a:r>
            <a:r>
              <a:rPr lang="en-US" sz="1500" dirty="0">
                <a:latin typeface="Cambria" pitchFamily="18" charset="0"/>
              </a:rPr>
              <a:t> </a:t>
            </a:r>
            <a:r>
              <a:rPr lang="en-US" sz="1500" dirty="0" err="1">
                <a:latin typeface="Cambria" pitchFamily="18" charset="0"/>
              </a:rPr>
              <a:t>seperti</a:t>
            </a:r>
            <a:r>
              <a:rPr lang="en-US" sz="1500" dirty="0">
                <a:latin typeface="Cambria" pitchFamily="18" charset="0"/>
              </a:rPr>
              <a:t> </a:t>
            </a:r>
            <a:r>
              <a:rPr lang="en-US" sz="1500" dirty="0" err="1" smtClean="0">
                <a:latin typeface="Cambria" pitchFamily="18" charset="0"/>
              </a:rPr>
              <a:t>lombok</a:t>
            </a:r>
            <a:r>
              <a:rPr lang="en-US" sz="1500" dirty="0" smtClean="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smtClean="0">
                <a:latin typeface="Cambria" pitchFamily="18" charset="0"/>
              </a:rPr>
              <a:t>tomat</a:t>
            </a:r>
            <a:r>
              <a:rPr lang="en-US" sz="1500" dirty="0" smtClean="0">
                <a:latin typeface="Cambria" pitchFamily="18" charset="0"/>
              </a:rPr>
              <a:t> </a:t>
            </a:r>
            <a:r>
              <a:rPr lang="en-US" sz="1500" dirty="0" err="1">
                <a:latin typeface="Cambria" pitchFamily="18" charset="0"/>
              </a:rPr>
              <a:t>serta</a:t>
            </a:r>
            <a:r>
              <a:rPr lang="en-US" sz="1500" dirty="0">
                <a:latin typeface="Cambria" pitchFamily="18" charset="0"/>
              </a:rPr>
              <a:t> </a:t>
            </a:r>
            <a:r>
              <a:rPr lang="en-US" sz="1500" dirty="0" err="1">
                <a:latin typeface="Cambria" pitchFamily="18" charset="0"/>
              </a:rPr>
              <a:t>tanaman</a:t>
            </a:r>
            <a:r>
              <a:rPr lang="en-US" sz="1500" dirty="0">
                <a:latin typeface="Cambria" pitchFamily="18" charset="0"/>
              </a:rPr>
              <a:t> </a:t>
            </a:r>
            <a:r>
              <a:rPr lang="en-US" sz="1500" dirty="0" err="1" smtClean="0">
                <a:latin typeface="Cambria" pitchFamily="18" charset="0"/>
              </a:rPr>
              <a:t>obat-obatan</a:t>
            </a:r>
            <a:r>
              <a:rPr lang="en-US" sz="1500" dirty="0">
                <a:latin typeface="Cambria" pitchFamily="18" charset="0"/>
              </a:rPr>
              <a:t>.</a:t>
            </a:r>
            <a:endParaRPr lang="en-US" sz="1500" dirty="0" smtClean="0">
              <a:latin typeface="Cambria" pitchFamily="18" charset="0"/>
            </a:endParaRPr>
          </a:p>
          <a:p>
            <a:pPr marL="0" indent="685243" algn="ctr">
              <a:lnSpc>
                <a:spcPct val="150000"/>
              </a:lnSpc>
              <a:buNone/>
            </a:pPr>
            <a:r>
              <a:rPr lang="en-US" sz="1700" b="1" dirty="0" err="1" smtClean="0">
                <a:latin typeface="Cambria" pitchFamily="18" charset="0"/>
              </a:rPr>
              <a:t>Populasi</a:t>
            </a:r>
            <a:r>
              <a:rPr lang="en-US" sz="1700" b="1" dirty="0" smtClean="0">
                <a:latin typeface="Cambria" pitchFamily="18" charset="0"/>
              </a:rPr>
              <a:t> </a:t>
            </a:r>
            <a:r>
              <a:rPr lang="en-US" sz="1700" b="1" dirty="0" err="1">
                <a:latin typeface="Cambria" pitchFamily="18" charset="0"/>
              </a:rPr>
              <a:t>Ternak</a:t>
            </a:r>
            <a:endParaRPr lang="en-US" sz="1700" b="1" dirty="0">
              <a:latin typeface="Cambria" pitchFamily="18" charset="0"/>
            </a:endParaRPr>
          </a:p>
        </p:txBody>
      </p:sp>
      <p:sp>
        <p:nvSpPr>
          <p:cNvPr id="8" name="TextBox 7"/>
          <p:cNvSpPr txBox="1"/>
          <p:nvPr/>
        </p:nvSpPr>
        <p:spPr>
          <a:xfrm>
            <a:off x="990600" y="1210332"/>
            <a:ext cx="6188165" cy="542268"/>
          </a:xfrm>
          <a:prstGeom prst="rect">
            <a:avLst/>
          </a:prstGeom>
          <a:noFill/>
        </p:spPr>
        <p:txBody>
          <a:bodyPr wrap="square" lIns="95064" tIns="47532" rIns="95064" bIns="47532" rtlCol="0">
            <a:spAutoFit/>
          </a:bodyPr>
          <a:lstStyle/>
          <a:p>
            <a:r>
              <a:rPr lang="en-US" sz="2900" b="1" dirty="0">
                <a:solidFill>
                  <a:srgbClr val="292934">
                    <a:lumMod val="90000"/>
                    <a:lumOff val="10000"/>
                  </a:srgbClr>
                </a:solidFill>
                <a:latin typeface="Arial Rounded MT Bold" pitchFamily="34" charset="0"/>
              </a:rPr>
              <a:t>8. </a:t>
            </a:r>
            <a:r>
              <a:rPr lang="en-US" sz="2300" b="1" dirty="0" smtClean="0">
                <a:solidFill>
                  <a:srgbClr val="292934">
                    <a:lumMod val="90000"/>
                    <a:lumOff val="10000"/>
                  </a:srgbClr>
                </a:solidFill>
                <a:latin typeface="Arial Rounded MT Bold" pitchFamily="34" charset="0"/>
              </a:rPr>
              <a:t>PERTANIAN DAN PETERNAKAN</a:t>
            </a:r>
            <a:endParaRPr lang="en-US" sz="2300" b="1" dirty="0">
              <a:solidFill>
                <a:srgbClr val="292934">
                  <a:lumMod val="90000"/>
                  <a:lumOff val="10000"/>
                </a:srgbClr>
              </a:solidFill>
              <a:latin typeface="Arial Rounded MT Bold" pitchFamily="34" charset="0"/>
            </a:endParaRPr>
          </a:p>
        </p:txBody>
      </p:sp>
      <p:graphicFrame>
        <p:nvGraphicFramePr>
          <p:cNvPr id="7" name="Content Placeholder 3"/>
          <p:cNvGraphicFramePr>
            <a:graphicFrameLocks/>
          </p:cNvGraphicFramePr>
          <p:nvPr>
            <p:extLst>
              <p:ext uri="{D42A27DB-BD31-4B8C-83A1-F6EECF244321}">
                <p14:modId xmlns:p14="http://schemas.microsoft.com/office/powerpoint/2010/main" val="2557595104"/>
              </p:ext>
            </p:extLst>
          </p:nvPr>
        </p:nvGraphicFramePr>
        <p:xfrm>
          <a:off x="1295400" y="8458201"/>
          <a:ext cx="5429803" cy="1952062"/>
        </p:xfrm>
        <a:graphic>
          <a:graphicData uri="http://schemas.openxmlformats.org/drawingml/2006/table">
            <a:tbl>
              <a:tblPr firstRow="1" bandRow="1">
                <a:tableStyleId>{93296810-A885-4BE3-A3E7-6D5BEEA58F35}</a:tableStyleId>
              </a:tblPr>
              <a:tblGrid>
                <a:gridCol w="553355"/>
                <a:gridCol w="2490101"/>
                <a:gridCol w="2386347"/>
              </a:tblGrid>
              <a:tr h="230178">
                <a:tc>
                  <a:txBody>
                    <a:bodyPr/>
                    <a:lstStyle/>
                    <a:p>
                      <a:pPr marL="0" marR="50165" algn="ctr">
                        <a:spcBef>
                          <a:spcPts val="0"/>
                        </a:spcBef>
                        <a:spcAft>
                          <a:spcPts val="0"/>
                        </a:spcAft>
                      </a:pPr>
                      <a:r>
                        <a:rPr lang="en-US" sz="1300" dirty="0">
                          <a:latin typeface="Cambria" pitchFamily="18" charset="0"/>
                        </a:rPr>
                        <a:t>No</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c>
                  <a:txBody>
                    <a:bodyPr/>
                    <a:lstStyle/>
                    <a:p>
                      <a:pPr marL="0" marR="50165" algn="ctr">
                        <a:spcBef>
                          <a:spcPts val="0"/>
                        </a:spcBef>
                        <a:spcAft>
                          <a:spcPts val="0"/>
                        </a:spcAft>
                      </a:pPr>
                      <a:r>
                        <a:rPr lang="en-US" sz="1300" dirty="0" err="1">
                          <a:latin typeface="Cambria" pitchFamily="18" charset="0"/>
                        </a:rPr>
                        <a:t>Jenis</a:t>
                      </a:r>
                      <a:r>
                        <a:rPr lang="en-US" sz="1300" dirty="0">
                          <a:latin typeface="Cambria" pitchFamily="18" charset="0"/>
                        </a:rPr>
                        <a:t> </a:t>
                      </a:r>
                      <a:r>
                        <a:rPr lang="en-US" sz="1300" dirty="0" err="1">
                          <a:latin typeface="Cambria" pitchFamily="18" charset="0"/>
                        </a:rPr>
                        <a:t>Ternak</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c>
                  <a:txBody>
                    <a:bodyPr/>
                    <a:lstStyle/>
                    <a:p>
                      <a:pPr marL="0" marR="50165" algn="ctr">
                        <a:spcBef>
                          <a:spcPts val="0"/>
                        </a:spcBef>
                        <a:spcAft>
                          <a:spcPts val="0"/>
                        </a:spcAft>
                      </a:pPr>
                      <a:r>
                        <a:rPr lang="en-US" sz="1300" dirty="0" err="1">
                          <a:latin typeface="Cambria" pitchFamily="18" charset="0"/>
                        </a:rPr>
                        <a:t>Jumlah</a:t>
                      </a:r>
                      <a:r>
                        <a:rPr lang="en-US" sz="1300" dirty="0">
                          <a:latin typeface="Cambria" pitchFamily="18" charset="0"/>
                        </a:rPr>
                        <a:t> (</a:t>
                      </a:r>
                      <a:r>
                        <a:rPr lang="en-US" sz="1300" dirty="0" err="1">
                          <a:latin typeface="Cambria" pitchFamily="18" charset="0"/>
                        </a:rPr>
                        <a:t>Ekor</a:t>
                      </a:r>
                      <a:r>
                        <a:rPr lang="en-US" sz="1300" dirty="0">
                          <a:latin typeface="Cambria" pitchFamily="18" charset="0"/>
                        </a:rPr>
                        <a:t>)</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r>
              <a:tr h="1519310">
                <a:tc>
                  <a:txBody>
                    <a:bodyPr/>
                    <a:lstStyle/>
                    <a:p>
                      <a:pPr marL="0" marR="50165" algn="ctr">
                        <a:lnSpc>
                          <a:spcPct val="150000"/>
                        </a:lnSpc>
                        <a:spcBef>
                          <a:spcPts val="0"/>
                        </a:spcBef>
                        <a:spcAft>
                          <a:spcPts val="0"/>
                        </a:spcAft>
                      </a:pPr>
                      <a:r>
                        <a:rPr lang="en-US" sz="1300" dirty="0">
                          <a:latin typeface="Cambria" pitchFamily="18" charset="0"/>
                        </a:rPr>
                        <a:t>1</a:t>
                      </a:r>
                    </a:p>
                    <a:p>
                      <a:pPr marL="0" marR="50165" algn="ctr">
                        <a:lnSpc>
                          <a:spcPct val="150000"/>
                        </a:lnSpc>
                        <a:spcBef>
                          <a:spcPts val="0"/>
                        </a:spcBef>
                        <a:spcAft>
                          <a:spcPts val="0"/>
                        </a:spcAft>
                      </a:pPr>
                      <a:r>
                        <a:rPr lang="en-US" sz="1300" dirty="0">
                          <a:latin typeface="Cambria" pitchFamily="18" charset="0"/>
                        </a:rPr>
                        <a:t>2</a:t>
                      </a:r>
                    </a:p>
                    <a:p>
                      <a:pPr marL="0" marR="50165" algn="ctr">
                        <a:lnSpc>
                          <a:spcPct val="150000"/>
                        </a:lnSpc>
                        <a:spcBef>
                          <a:spcPts val="0"/>
                        </a:spcBef>
                        <a:spcAft>
                          <a:spcPts val="0"/>
                        </a:spcAft>
                      </a:pPr>
                      <a:r>
                        <a:rPr lang="en-US" sz="1300" dirty="0">
                          <a:latin typeface="Cambria" pitchFamily="18" charset="0"/>
                        </a:rPr>
                        <a:t>3</a:t>
                      </a:r>
                    </a:p>
                    <a:p>
                      <a:pPr marL="0" marR="50165" algn="ctr">
                        <a:lnSpc>
                          <a:spcPct val="150000"/>
                        </a:lnSpc>
                        <a:spcBef>
                          <a:spcPts val="0"/>
                        </a:spcBef>
                        <a:spcAft>
                          <a:spcPts val="0"/>
                        </a:spcAft>
                      </a:pPr>
                      <a:r>
                        <a:rPr lang="en-US" sz="1300" dirty="0">
                          <a:latin typeface="Cambria" pitchFamily="18" charset="0"/>
                        </a:rPr>
                        <a:t>4</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300" dirty="0">
                          <a:latin typeface="Cambria" pitchFamily="18" charset="0"/>
                        </a:rPr>
                        <a:t>S  a  p  i</a:t>
                      </a:r>
                    </a:p>
                    <a:p>
                      <a:pPr marL="0" marR="50165">
                        <a:lnSpc>
                          <a:spcPct val="150000"/>
                        </a:lnSpc>
                        <a:spcBef>
                          <a:spcPts val="0"/>
                        </a:spcBef>
                        <a:spcAft>
                          <a:spcPts val="0"/>
                        </a:spcAft>
                      </a:pPr>
                      <a:r>
                        <a:rPr lang="en-US" sz="1300" dirty="0">
                          <a:latin typeface="Cambria" pitchFamily="18" charset="0"/>
                        </a:rPr>
                        <a:t>Kambing</a:t>
                      </a:r>
                    </a:p>
                    <a:p>
                      <a:pPr marL="0" marR="50165">
                        <a:lnSpc>
                          <a:spcPct val="150000"/>
                        </a:lnSpc>
                        <a:spcBef>
                          <a:spcPts val="0"/>
                        </a:spcBef>
                        <a:spcAft>
                          <a:spcPts val="0"/>
                        </a:spcAft>
                      </a:pPr>
                      <a:r>
                        <a:rPr lang="en-US" sz="1300" dirty="0">
                          <a:latin typeface="Cambria" pitchFamily="18" charset="0"/>
                        </a:rPr>
                        <a:t>K  u  d  a</a:t>
                      </a:r>
                    </a:p>
                    <a:p>
                      <a:pPr marL="0" marR="50165">
                        <a:lnSpc>
                          <a:spcPct val="150000"/>
                        </a:lnSpc>
                        <a:spcBef>
                          <a:spcPts val="0"/>
                        </a:spcBef>
                        <a:spcAft>
                          <a:spcPts val="0"/>
                        </a:spcAft>
                      </a:pPr>
                      <a:r>
                        <a:rPr lang="en-US" sz="1300" dirty="0">
                          <a:latin typeface="Cambria" pitchFamily="18" charset="0"/>
                        </a:rPr>
                        <a:t>Ayam Potong</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id-ID" sz="1300" dirty="0" smtClean="0">
                          <a:latin typeface="Cambria" pitchFamily="18" charset="0"/>
                        </a:rPr>
                        <a:t>32</a:t>
                      </a:r>
                      <a:endParaRPr lang="en-US" sz="1300" dirty="0">
                        <a:latin typeface="Cambria" pitchFamily="18" charset="0"/>
                      </a:endParaRPr>
                    </a:p>
                    <a:p>
                      <a:pPr marL="0" marR="50165" algn="ctr">
                        <a:lnSpc>
                          <a:spcPct val="150000"/>
                        </a:lnSpc>
                        <a:spcBef>
                          <a:spcPts val="0"/>
                        </a:spcBef>
                        <a:spcAft>
                          <a:spcPts val="0"/>
                        </a:spcAft>
                      </a:pPr>
                      <a:r>
                        <a:rPr lang="id-ID" sz="1300" dirty="0" smtClean="0">
                          <a:latin typeface="Cambria" pitchFamily="18" charset="0"/>
                        </a:rPr>
                        <a:t>97</a:t>
                      </a:r>
                      <a:endParaRPr lang="en-US" sz="1300" dirty="0">
                        <a:latin typeface="Cambria" pitchFamily="18" charset="0"/>
                      </a:endParaRPr>
                    </a:p>
                    <a:p>
                      <a:pPr marL="0" marR="50165" algn="ctr">
                        <a:lnSpc>
                          <a:spcPct val="150000"/>
                        </a:lnSpc>
                        <a:spcBef>
                          <a:spcPts val="0"/>
                        </a:spcBef>
                        <a:spcAft>
                          <a:spcPts val="0"/>
                        </a:spcAft>
                      </a:pPr>
                      <a:r>
                        <a:rPr lang="id-ID" sz="1300" dirty="0" smtClean="0">
                          <a:latin typeface="Cambria" pitchFamily="18" charset="0"/>
                        </a:rPr>
                        <a:t>6</a:t>
                      </a:r>
                      <a:endParaRPr lang="en-US" sz="1300" dirty="0">
                        <a:latin typeface="Cambria" pitchFamily="18" charset="0"/>
                      </a:endParaRPr>
                    </a:p>
                    <a:p>
                      <a:pPr marL="0" marR="50165" algn="ctr">
                        <a:lnSpc>
                          <a:spcPct val="150000"/>
                        </a:lnSpc>
                        <a:spcBef>
                          <a:spcPts val="0"/>
                        </a:spcBef>
                        <a:spcAft>
                          <a:spcPts val="0"/>
                        </a:spcAft>
                      </a:pPr>
                      <a:r>
                        <a:rPr lang="id-ID" sz="1300" dirty="0" smtClean="0">
                          <a:latin typeface="Cambria" pitchFamily="18" charset="0"/>
                        </a:rPr>
                        <a:t>38</a:t>
                      </a:r>
                      <a:r>
                        <a:rPr lang="en-US" sz="1300" dirty="0" smtClean="0">
                          <a:latin typeface="Cambria" pitchFamily="18" charset="0"/>
                        </a:rPr>
                        <a:t> </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r>
              <a:tr h="202574">
                <a:tc gridSpan="2">
                  <a:txBody>
                    <a:bodyPr/>
                    <a:lstStyle/>
                    <a:p>
                      <a:pPr marL="0" marR="50165" algn="ctr">
                        <a:spcBef>
                          <a:spcPts val="0"/>
                        </a:spcBef>
                        <a:spcAft>
                          <a:spcPts val="0"/>
                        </a:spcAft>
                      </a:pPr>
                      <a:r>
                        <a:rPr lang="en-US" sz="1300" dirty="0">
                          <a:latin typeface="Cambria" pitchFamily="18" charset="0"/>
                        </a:rPr>
                        <a:t>T O T A L</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c hMerge="1">
                  <a:txBody>
                    <a:bodyPr/>
                    <a:lstStyle/>
                    <a:p>
                      <a:endParaRPr lang="en-US"/>
                    </a:p>
                  </a:txBody>
                  <a:tcPr/>
                </a:tc>
                <a:tc>
                  <a:txBody>
                    <a:bodyPr/>
                    <a:lstStyle/>
                    <a:p>
                      <a:pPr marL="0" marR="50165" algn="ctr">
                        <a:spcBef>
                          <a:spcPts val="0"/>
                        </a:spcBef>
                        <a:spcAft>
                          <a:spcPts val="0"/>
                        </a:spcAft>
                      </a:pPr>
                      <a:r>
                        <a:rPr lang="id-ID" sz="1300" dirty="0" smtClean="0">
                          <a:latin typeface="Cambria" pitchFamily="18" charset="0"/>
                          <a:ea typeface="Times New Roman"/>
                          <a:cs typeface="Times New Roman"/>
                        </a:rPr>
                        <a:t>173</a:t>
                      </a:r>
                      <a:endParaRPr lang="en-US" sz="1300" dirty="0">
                        <a:latin typeface="Cambria" pitchFamily="18" charset="0"/>
                        <a:ea typeface="Times New Roman"/>
                        <a:cs typeface="Times New Roman"/>
                      </a:endParaRPr>
                    </a:p>
                  </a:txBody>
                  <a:tcPr marL="77724" marR="77724" marT="0" marB="0" anchor="ctr">
                    <a:cell3D prstMaterial="dkEdge">
                      <a:bevel h="50800" prst="divot"/>
                      <a:lightRig rig="flood" dir="t"/>
                    </a:cell3D>
                  </a:tcPr>
                </a:tc>
              </a:tr>
            </a:tbl>
          </a:graphicData>
        </a:graphic>
      </p:graphicFrame>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50</a:t>
            </a:fld>
            <a:endParaRPr lang="en-US" sz="2200" b="1" dirty="0">
              <a:solidFill>
                <a:schemeClr val="bg1"/>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2"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838200" y="2057400"/>
            <a:ext cx="5810084" cy="80772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734232" algn="just">
              <a:lnSpc>
                <a:spcPct val="200000"/>
              </a:lnSpc>
              <a:buNone/>
            </a:pPr>
            <a:r>
              <a:rPr lang="en-US" sz="1300" dirty="0" err="1" smtClean="0">
                <a:latin typeface="Cambria" pitchFamily="18" charset="0"/>
              </a:rPr>
              <a:t>Salah</a:t>
            </a:r>
            <a:r>
              <a:rPr lang="en-US" sz="1300" dirty="0" smtClean="0">
                <a:latin typeface="Cambria" pitchFamily="18" charset="0"/>
              </a:rPr>
              <a:t> </a:t>
            </a:r>
            <a:r>
              <a:rPr lang="en-US" sz="1300" dirty="0" err="1" smtClean="0">
                <a:latin typeface="Cambria" pitchFamily="18" charset="0"/>
              </a:rPr>
              <a:t>satu</a:t>
            </a:r>
            <a:r>
              <a:rPr lang="en-US" sz="1300" dirty="0" smtClean="0">
                <a:latin typeface="Cambria" pitchFamily="18" charset="0"/>
              </a:rPr>
              <a:t> infra </a:t>
            </a:r>
            <a:r>
              <a:rPr lang="en-US" sz="1300" dirty="0" err="1" smtClean="0">
                <a:latin typeface="Cambria" pitchFamily="18" charset="0"/>
              </a:rPr>
              <a:t>Struktur</a:t>
            </a:r>
            <a:r>
              <a:rPr lang="en-US" sz="1300" dirty="0" smtClean="0">
                <a:latin typeface="Cambria" pitchFamily="18" charset="0"/>
              </a:rPr>
              <a:t> yang </a:t>
            </a:r>
            <a:r>
              <a:rPr lang="en-US" sz="1300" dirty="0" err="1" smtClean="0">
                <a:latin typeface="Cambria" pitchFamily="18" charset="0"/>
              </a:rPr>
              <a:t>sangat</a:t>
            </a:r>
            <a:r>
              <a:rPr lang="en-US" sz="1300" dirty="0" smtClean="0">
                <a:latin typeface="Cambria" pitchFamily="18" charset="0"/>
              </a:rPr>
              <a:t> </a:t>
            </a:r>
            <a:r>
              <a:rPr lang="en-US" sz="1300" dirty="0" err="1" smtClean="0">
                <a:latin typeface="Cambria" pitchFamily="18" charset="0"/>
              </a:rPr>
              <a:t>dibutuhkan</a:t>
            </a:r>
            <a:r>
              <a:rPr lang="en-US" sz="1300" dirty="0" smtClean="0">
                <a:latin typeface="Cambria" pitchFamily="18" charset="0"/>
              </a:rPr>
              <a:t> </a:t>
            </a:r>
            <a:r>
              <a:rPr lang="en-US" sz="1300" dirty="0" err="1" smtClean="0">
                <a:latin typeface="Cambria" pitchFamily="18" charset="0"/>
              </a:rPr>
              <a:t>oleh</a:t>
            </a:r>
            <a:r>
              <a:rPr lang="en-US" sz="1300" dirty="0" smtClean="0">
                <a:latin typeface="Cambria" pitchFamily="18" charset="0"/>
              </a:rPr>
              <a:t> </a:t>
            </a:r>
            <a:r>
              <a:rPr lang="en-US" sz="1300" dirty="0" err="1" smtClean="0">
                <a:latin typeface="Cambria" pitchFamily="18" charset="0"/>
              </a:rPr>
              <a:t>warga</a:t>
            </a:r>
            <a:r>
              <a:rPr lang="en-US" sz="1300" dirty="0" smtClean="0">
                <a:latin typeface="Cambria" pitchFamily="18" charset="0"/>
              </a:rPr>
              <a:t> </a:t>
            </a:r>
            <a:r>
              <a:rPr lang="en-US" sz="1300" dirty="0" err="1" smtClean="0">
                <a:latin typeface="Cambria" pitchFamily="18" charset="0"/>
              </a:rPr>
              <a:t>Masyarakat</a:t>
            </a:r>
            <a:r>
              <a:rPr lang="en-US" sz="1300" dirty="0" smtClean="0">
                <a:latin typeface="Cambria" pitchFamily="18" charset="0"/>
              </a:rPr>
              <a:t> </a:t>
            </a:r>
            <a:r>
              <a:rPr lang="en-US" sz="1300" dirty="0" err="1" smtClean="0">
                <a:latin typeface="Cambria" pitchFamily="18" charset="0"/>
              </a:rPr>
              <a:t>adalah</a:t>
            </a:r>
            <a:r>
              <a:rPr lang="en-US" sz="1300" dirty="0" smtClean="0">
                <a:latin typeface="Cambria" pitchFamily="18" charset="0"/>
              </a:rPr>
              <a:t>  </a:t>
            </a:r>
            <a:r>
              <a:rPr lang="en-US" sz="1300" dirty="0" err="1" smtClean="0">
                <a:latin typeface="Cambria" pitchFamily="18" charset="0"/>
              </a:rPr>
              <a:t>dibidang</a:t>
            </a:r>
            <a:r>
              <a:rPr lang="en-US" sz="1300" dirty="0" smtClean="0">
                <a:latin typeface="Cambria" pitchFamily="18" charset="0"/>
              </a:rPr>
              <a:t> </a:t>
            </a:r>
            <a:r>
              <a:rPr lang="en-US" sz="1300" dirty="0" err="1" smtClean="0">
                <a:latin typeface="Cambria" pitchFamily="18" charset="0"/>
              </a:rPr>
              <a:t>kelistrikan</a:t>
            </a:r>
            <a:r>
              <a:rPr lang="en-US" sz="1300" dirty="0" smtClean="0">
                <a:latin typeface="Cambria" pitchFamily="18" charset="0"/>
              </a:rPr>
              <a:t>. </a:t>
            </a:r>
            <a:r>
              <a:rPr lang="en-US" sz="1300" dirty="0" err="1" smtClean="0">
                <a:latin typeface="Cambria" pitchFamily="18" charset="0"/>
              </a:rPr>
              <a:t>Warga</a:t>
            </a:r>
            <a:r>
              <a:rPr lang="en-US" sz="1300" dirty="0" smtClean="0">
                <a:latin typeface="Cambria" pitchFamily="18" charset="0"/>
              </a:rPr>
              <a:t> </a:t>
            </a:r>
            <a:r>
              <a:rPr lang="en-US" sz="1300" dirty="0" err="1" smtClean="0">
                <a:latin typeface="Cambria" pitchFamily="18" charset="0"/>
              </a:rPr>
              <a:t>Masyarakat</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a:t>
            </a:r>
            <a:r>
              <a:rPr lang="en-US" sz="1300" dirty="0" err="1" smtClean="0">
                <a:latin typeface="Cambria" pitchFamily="18" charset="0"/>
              </a:rPr>
              <a:t>secara</a:t>
            </a:r>
            <a:r>
              <a:rPr lang="en-US" sz="1300" dirty="0" smtClean="0">
                <a:latin typeface="Cambria" pitchFamily="18" charset="0"/>
              </a:rPr>
              <a:t> </a:t>
            </a:r>
            <a:r>
              <a:rPr lang="en-US" sz="1300" dirty="0" err="1" smtClean="0">
                <a:latin typeface="Cambria" pitchFamily="18" charset="0"/>
              </a:rPr>
              <a:t>keseluruhan</a:t>
            </a:r>
            <a:r>
              <a:rPr lang="en-US" sz="1300" dirty="0" smtClean="0">
                <a:latin typeface="Cambria" pitchFamily="18" charset="0"/>
              </a:rPr>
              <a:t> ( 2345 unit </a:t>
            </a:r>
            <a:r>
              <a:rPr lang="en-US" sz="1300" dirty="0" err="1" smtClean="0">
                <a:latin typeface="Cambria" pitchFamily="18" charset="0"/>
              </a:rPr>
              <a:t>Rumah</a:t>
            </a:r>
            <a:r>
              <a:rPr lang="en-US" sz="1300" dirty="0" smtClean="0">
                <a:latin typeface="Cambria" pitchFamily="18" charset="0"/>
              </a:rPr>
              <a:t> yang </a:t>
            </a:r>
            <a:r>
              <a:rPr lang="en-US" sz="1300" dirty="0" err="1" smtClean="0">
                <a:latin typeface="Cambria" pitchFamily="18" charset="0"/>
              </a:rPr>
              <a:t>ditempati</a:t>
            </a:r>
            <a:r>
              <a:rPr lang="en-US" sz="1300" dirty="0" smtClean="0">
                <a:latin typeface="Cambria" pitchFamily="18" charset="0"/>
              </a:rPr>
              <a:t> ) </a:t>
            </a:r>
            <a:r>
              <a:rPr lang="en-US" sz="1300" dirty="0" err="1" smtClean="0">
                <a:latin typeface="Cambria" pitchFamily="18" charset="0"/>
              </a:rPr>
              <a:t>merupakan</a:t>
            </a:r>
            <a:r>
              <a:rPr lang="en-US" sz="1300" dirty="0" smtClean="0">
                <a:latin typeface="Cambria" pitchFamily="18" charset="0"/>
              </a:rPr>
              <a:t> </a:t>
            </a:r>
            <a:r>
              <a:rPr lang="en-US" sz="1300" dirty="0" err="1" smtClean="0">
                <a:latin typeface="Cambria" pitchFamily="18" charset="0"/>
              </a:rPr>
              <a:t>pelanggan</a:t>
            </a:r>
            <a:r>
              <a:rPr lang="en-US" sz="1300" dirty="0" smtClean="0">
                <a:latin typeface="Cambria" pitchFamily="18" charset="0"/>
              </a:rPr>
              <a:t> PLN </a:t>
            </a:r>
            <a:r>
              <a:rPr lang="en-US" sz="1300" dirty="0" err="1" smtClean="0">
                <a:latin typeface="Cambria" pitchFamily="18" charset="0"/>
              </a:rPr>
              <a:t>dan</a:t>
            </a:r>
            <a:r>
              <a:rPr lang="en-US" sz="1300" dirty="0" smtClean="0">
                <a:latin typeface="Cambria" pitchFamily="18" charset="0"/>
              </a:rPr>
              <a:t> </a:t>
            </a:r>
            <a:r>
              <a:rPr lang="en-US" sz="1300" dirty="0" err="1" smtClean="0">
                <a:latin typeface="Cambria" pitchFamily="18" charset="0"/>
              </a:rPr>
              <a:t>menggunakan</a:t>
            </a:r>
            <a:r>
              <a:rPr lang="en-US" sz="1300" dirty="0" smtClean="0">
                <a:latin typeface="Cambria" pitchFamily="18" charset="0"/>
              </a:rPr>
              <a:t> </a:t>
            </a:r>
            <a:r>
              <a:rPr lang="en-US" sz="1300" dirty="0" err="1" smtClean="0">
                <a:latin typeface="Cambria" pitchFamily="18" charset="0"/>
              </a:rPr>
              <a:t>Listrik</a:t>
            </a:r>
            <a:r>
              <a:rPr lang="en-US" sz="1300" dirty="0" smtClean="0">
                <a:latin typeface="Cambria" pitchFamily="18" charset="0"/>
              </a:rPr>
              <a:t> </a:t>
            </a:r>
            <a:r>
              <a:rPr lang="en-US" sz="1300" dirty="0" err="1" smtClean="0">
                <a:latin typeface="Cambria" pitchFamily="18" charset="0"/>
              </a:rPr>
              <a:t>pintar</a:t>
            </a:r>
            <a:r>
              <a:rPr lang="en-US" sz="1300" dirty="0" smtClean="0">
                <a:latin typeface="Cambria" pitchFamily="18" charset="0"/>
              </a:rPr>
              <a:t> (</a:t>
            </a:r>
            <a:r>
              <a:rPr lang="en-US" sz="1300" dirty="0" err="1" smtClean="0">
                <a:latin typeface="Cambria" pitchFamily="18" charset="0"/>
              </a:rPr>
              <a:t>Pulsa</a:t>
            </a:r>
            <a:r>
              <a:rPr lang="en-US" sz="1300" dirty="0" smtClean="0">
                <a:latin typeface="Cambria" pitchFamily="18" charset="0"/>
              </a:rPr>
              <a:t>).</a:t>
            </a:r>
          </a:p>
          <a:p>
            <a:pPr marL="0" indent="734232" algn="just">
              <a:lnSpc>
                <a:spcPct val="200000"/>
              </a:lnSpc>
              <a:buNone/>
            </a:pPr>
            <a:r>
              <a:rPr lang="en-US" sz="1300" dirty="0" err="1" smtClean="0">
                <a:latin typeface="Cambria" pitchFamily="18" charset="0"/>
              </a:rPr>
              <a:t>Untuk</a:t>
            </a:r>
            <a:r>
              <a:rPr lang="en-US" sz="1300" dirty="0" smtClean="0">
                <a:latin typeface="Cambria" pitchFamily="18" charset="0"/>
              </a:rPr>
              <a:t> </a:t>
            </a:r>
            <a:r>
              <a:rPr lang="en-US" sz="1300" dirty="0" err="1" smtClean="0">
                <a:latin typeface="Cambria" pitchFamily="18" charset="0"/>
              </a:rPr>
              <a:t>kebutuhan</a:t>
            </a:r>
            <a:r>
              <a:rPr lang="en-US" sz="1300" dirty="0" smtClean="0">
                <a:latin typeface="Cambria" pitchFamily="18" charset="0"/>
              </a:rPr>
              <a:t> air  </a:t>
            </a:r>
            <a:r>
              <a:rPr lang="en-US" sz="1300" dirty="0" err="1" smtClean="0">
                <a:latin typeface="Cambria" pitchFamily="18" charset="0"/>
              </a:rPr>
              <a:t>Warga</a:t>
            </a:r>
            <a:r>
              <a:rPr lang="en-US" sz="1300" dirty="0" smtClean="0">
                <a:latin typeface="Cambria" pitchFamily="18" charset="0"/>
              </a:rPr>
              <a:t> </a:t>
            </a:r>
            <a:r>
              <a:rPr lang="en-US" sz="1300" dirty="0" err="1" smtClean="0">
                <a:latin typeface="Cambria" pitchFamily="18" charset="0"/>
              </a:rPr>
              <a:t>masyarakat</a:t>
            </a:r>
            <a:r>
              <a:rPr lang="en-US" sz="1300" dirty="0" smtClean="0">
                <a:latin typeface="Cambria" pitchFamily="18" charset="0"/>
              </a:rPr>
              <a:t> </a:t>
            </a:r>
            <a:r>
              <a:rPr lang="en-US" sz="1300" dirty="0" err="1" smtClean="0">
                <a:latin typeface="Cambria" pitchFamily="18" charset="0"/>
              </a:rPr>
              <a:t>kelurahan</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a:t>
            </a:r>
            <a:r>
              <a:rPr lang="en-US" sz="1300" dirty="0" err="1" smtClean="0">
                <a:latin typeface="Cambria" pitchFamily="18" charset="0"/>
              </a:rPr>
              <a:t>mendapatkan</a:t>
            </a:r>
            <a:r>
              <a:rPr lang="en-US" sz="1300" dirty="0" smtClean="0">
                <a:latin typeface="Cambria" pitchFamily="18" charset="0"/>
              </a:rPr>
              <a:t> </a:t>
            </a:r>
            <a:r>
              <a:rPr lang="en-US" sz="1300" dirty="0" err="1" smtClean="0">
                <a:latin typeface="Cambria" pitchFamily="18" charset="0"/>
              </a:rPr>
              <a:t>pelayanan</a:t>
            </a:r>
            <a:r>
              <a:rPr lang="en-US" sz="1300" dirty="0" smtClean="0">
                <a:latin typeface="Cambria" pitchFamily="18" charset="0"/>
              </a:rPr>
              <a:t> </a:t>
            </a:r>
            <a:r>
              <a:rPr lang="en-US" sz="1300" dirty="0" err="1" smtClean="0">
                <a:latin typeface="Cambria" pitchFamily="18" charset="0"/>
              </a:rPr>
              <a:t>dari</a:t>
            </a:r>
            <a:r>
              <a:rPr lang="en-US" sz="1300" dirty="0" smtClean="0">
                <a:latin typeface="Cambria" pitchFamily="18" charset="0"/>
              </a:rPr>
              <a:t> PDAM </a:t>
            </a:r>
            <a:r>
              <a:rPr lang="en-US" sz="1300" dirty="0" err="1" smtClean="0">
                <a:latin typeface="Cambria" pitchFamily="18" charset="0"/>
              </a:rPr>
              <a:t>Donggala</a:t>
            </a:r>
            <a:r>
              <a:rPr lang="en-US" sz="1300" dirty="0" smtClean="0">
                <a:latin typeface="Cambria" pitchFamily="18" charset="0"/>
              </a:rPr>
              <a:t>. Dari 2158 Unit </a:t>
            </a:r>
            <a:r>
              <a:rPr lang="en-US" sz="1300" dirty="0" err="1" smtClean="0">
                <a:latin typeface="Cambria" pitchFamily="18" charset="0"/>
              </a:rPr>
              <a:t>Rumah</a:t>
            </a:r>
            <a:r>
              <a:rPr lang="en-US" sz="1300" dirty="0" smtClean="0">
                <a:latin typeface="Cambria" pitchFamily="18" charset="0"/>
              </a:rPr>
              <a:t> yang </a:t>
            </a:r>
            <a:r>
              <a:rPr lang="en-US" sz="1300" dirty="0" err="1" smtClean="0">
                <a:latin typeface="Cambria" pitchFamily="18" charset="0"/>
              </a:rPr>
              <a:t>ditempati</a:t>
            </a:r>
            <a:r>
              <a:rPr lang="en-US" sz="1300" dirty="0" smtClean="0">
                <a:latin typeface="Cambria" pitchFamily="18" charset="0"/>
              </a:rPr>
              <a:t>  , </a:t>
            </a:r>
            <a:r>
              <a:rPr lang="en-US" sz="1300" dirty="0" err="1" smtClean="0">
                <a:latin typeface="Cambria" pitchFamily="18" charset="0"/>
              </a:rPr>
              <a:t>hanya</a:t>
            </a:r>
            <a:r>
              <a:rPr lang="en-US" sz="1300" dirty="0" smtClean="0">
                <a:latin typeface="Cambria" pitchFamily="18" charset="0"/>
              </a:rPr>
              <a:t> 14 Unit </a:t>
            </a:r>
            <a:r>
              <a:rPr lang="en-US" sz="1300" dirty="0" err="1" smtClean="0">
                <a:latin typeface="Cambria" pitchFamily="18" charset="0"/>
              </a:rPr>
              <a:t>rumah</a:t>
            </a:r>
            <a:r>
              <a:rPr lang="en-US" sz="1300" dirty="0" smtClean="0">
                <a:latin typeface="Cambria" pitchFamily="18" charset="0"/>
              </a:rPr>
              <a:t> yang </a:t>
            </a:r>
            <a:r>
              <a:rPr lang="en-US" sz="1300" dirty="0" err="1" smtClean="0">
                <a:latin typeface="Cambria" pitchFamily="18" charset="0"/>
              </a:rPr>
              <a:t>belum</a:t>
            </a:r>
            <a:r>
              <a:rPr lang="en-US" sz="1300" dirty="0" smtClean="0">
                <a:latin typeface="Cambria" pitchFamily="18" charset="0"/>
              </a:rPr>
              <a:t>  </a:t>
            </a:r>
            <a:r>
              <a:rPr lang="en-US" sz="1300" dirty="0" err="1" smtClean="0">
                <a:latin typeface="Cambria" pitchFamily="18" charset="0"/>
              </a:rPr>
              <a:t>memanfaatkan</a:t>
            </a:r>
            <a:r>
              <a:rPr lang="en-US" sz="1300" dirty="0" smtClean="0">
                <a:latin typeface="Cambria" pitchFamily="18" charset="0"/>
              </a:rPr>
              <a:t> </a:t>
            </a:r>
            <a:r>
              <a:rPr lang="en-US" sz="1300" dirty="0" err="1" smtClean="0">
                <a:latin typeface="Cambria" pitchFamily="18" charset="0"/>
              </a:rPr>
              <a:t>jasa</a:t>
            </a:r>
            <a:r>
              <a:rPr lang="en-US" sz="1300" dirty="0" smtClean="0">
                <a:latin typeface="Cambria" pitchFamily="18" charset="0"/>
              </a:rPr>
              <a:t> </a:t>
            </a:r>
            <a:r>
              <a:rPr lang="en-US" sz="1300" dirty="0" err="1" smtClean="0">
                <a:latin typeface="Cambria" pitchFamily="18" charset="0"/>
              </a:rPr>
              <a:t>pelayanan</a:t>
            </a:r>
            <a:r>
              <a:rPr lang="en-US" sz="1300" dirty="0" smtClean="0">
                <a:latin typeface="Cambria" pitchFamily="18" charset="0"/>
              </a:rPr>
              <a:t> PDAM (</a:t>
            </a:r>
            <a:r>
              <a:rPr lang="en-US" sz="1300" dirty="0" err="1" smtClean="0">
                <a:latin typeface="Cambria" pitchFamily="18" charset="0"/>
              </a:rPr>
              <a:t>sementara</a:t>
            </a:r>
            <a:r>
              <a:rPr lang="en-US" sz="1300" dirty="0" smtClean="0">
                <a:latin typeface="Cambria" pitchFamily="18" charset="0"/>
              </a:rPr>
              <a:t> </a:t>
            </a:r>
            <a:r>
              <a:rPr lang="en-US" sz="1300" dirty="0" err="1" smtClean="0">
                <a:latin typeface="Cambria" pitchFamily="18" charset="0"/>
              </a:rPr>
              <a:t>ini</a:t>
            </a:r>
            <a:r>
              <a:rPr lang="en-US" sz="1300" dirty="0" smtClean="0">
                <a:latin typeface="Cambria" pitchFamily="18" charset="0"/>
              </a:rPr>
              <a:t> 8 Unit </a:t>
            </a:r>
            <a:r>
              <a:rPr lang="en-US" sz="1300" dirty="0" err="1" smtClean="0">
                <a:latin typeface="Cambria" pitchFamily="18" charset="0"/>
              </a:rPr>
              <a:t>rumah</a:t>
            </a:r>
            <a:r>
              <a:rPr lang="en-US" sz="1300" dirty="0" smtClean="0">
                <a:latin typeface="Cambria" pitchFamily="18" charset="0"/>
              </a:rPr>
              <a:t> </a:t>
            </a:r>
            <a:r>
              <a:rPr lang="en-US" sz="1300" dirty="0" err="1" smtClean="0">
                <a:latin typeface="Cambria" pitchFamily="18" charset="0"/>
              </a:rPr>
              <a:t>tersebut</a:t>
            </a:r>
            <a:r>
              <a:rPr lang="en-US" sz="1300" dirty="0" smtClean="0">
                <a:latin typeface="Cambria" pitchFamily="18" charset="0"/>
              </a:rPr>
              <a:t> </a:t>
            </a:r>
            <a:r>
              <a:rPr lang="en-US" sz="1300" dirty="0" err="1" smtClean="0">
                <a:latin typeface="Cambria" pitchFamily="18" charset="0"/>
              </a:rPr>
              <a:t>memanfaatkan</a:t>
            </a:r>
            <a:r>
              <a:rPr lang="en-US" sz="1300" dirty="0" smtClean="0">
                <a:latin typeface="Cambria" pitchFamily="18" charset="0"/>
              </a:rPr>
              <a:t> </a:t>
            </a:r>
            <a:r>
              <a:rPr lang="en-US" sz="1300" dirty="0" err="1" smtClean="0">
                <a:latin typeface="Cambria" pitchFamily="18" charset="0"/>
              </a:rPr>
              <a:t>fasilitas</a:t>
            </a:r>
            <a:r>
              <a:rPr lang="en-US" sz="1300" dirty="0" smtClean="0">
                <a:latin typeface="Cambria" pitchFamily="18" charset="0"/>
              </a:rPr>
              <a:t> </a:t>
            </a:r>
            <a:r>
              <a:rPr lang="en-US" sz="1300" dirty="0" err="1" smtClean="0">
                <a:latin typeface="Cambria" pitchFamily="18" charset="0"/>
              </a:rPr>
              <a:t>umum</a:t>
            </a:r>
            <a:r>
              <a:rPr lang="en-US" sz="1300" dirty="0" smtClean="0">
                <a:latin typeface="Cambria" pitchFamily="18" charset="0"/>
              </a:rPr>
              <a:t>). </a:t>
            </a:r>
            <a:r>
              <a:rPr lang="en-US" sz="1300" dirty="0" err="1" smtClean="0">
                <a:latin typeface="Cambria" pitchFamily="18" charset="0"/>
              </a:rPr>
              <a:t>Kurang</a:t>
            </a:r>
            <a:r>
              <a:rPr lang="en-US" sz="1300" dirty="0" smtClean="0">
                <a:latin typeface="Cambria" pitchFamily="18" charset="0"/>
              </a:rPr>
              <a:t> </a:t>
            </a:r>
            <a:r>
              <a:rPr lang="en-US" sz="1300" dirty="0" err="1" smtClean="0">
                <a:latin typeface="Cambria" pitchFamily="18" charset="0"/>
              </a:rPr>
              <a:t>maksimalnya</a:t>
            </a:r>
            <a:r>
              <a:rPr lang="en-US" sz="1300" dirty="0" smtClean="0">
                <a:latin typeface="Cambria" pitchFamily="18" charset="0"/>
              </a:rPr>
              <a:t> </a:t>
            </a:r>
            <a:r>
              <a:rPr lang="en-US" sz="1300" dirty="0" err="1" smtClean="0">
                <a:latin typeface="Cambria" pitchFamily="18" charset="0"/>
              </a:rPr>
              <a:t>pelayanan</a:t>
            </a:r>
            <a:r>
              <a:rPr lang="en-US" sz="1300" dirty="0" smtClean="0">
                <a:latin typeface="Cambria" pitchFamily="18" charset="0"/>
              </a:rPr>
              <a:t> PDAM </a:t>
            </a:r>
            <a:r>
              <a:rPr lang="en-US" sz="1300" dirty="0" err="1" smtClean="0">
                <a:latin typeface="Cambria" pitchFamily="18" charset="0"/>
              </a:rPr>
              <a:t>baik</a:t>
            </a:r>
            <a:r>
              <a:rPr lang="en-US" sz="1300" dirty="0" smtClean="0">
                <a:latin typeface="Cambria" pitchFamily="18" charset="0"/>
              </a:rPr>
              <a:t> </a:t>
            </a:r>
            <a:r>
              <a:rPr lang="en-US" sz="1300" dirty="0" err="1" smtClean="0">
                <a:latin typeface="Cambria" pitchFamily="18" charset="0"/>
              </a:rPr>
              <a:t>dari</a:t>
            </a:r>
            <a:r>
              <a:rPr lang="en-US" sz="1300" dirty="0" smtClean="0">
                <a:latin typeface="Cambria" pitchFamily="18" charset="0"/>
              </a:rPr>
              <a:t> </a:t>
            </a:r>
            <a:r>
              <a:rPr lang="en-US" sz="1300" dirty="0" err="1" smtClean="0">
                <a:latin typeface="Cambria" pitchFamily="18" charset="0"/>
              </a:rPr>
              <a:t>kebersihan</a:t>
            </a:r>
            <a:r>
              <a:rPr lang="en-US" sz="1300" dirty="0" smtClean="0">
                <a:latin typeface="Cambria" pitchFamily="18" charset="0"/>
              </a:rPr>
              <a:t> </a:t>
            </a:r>
            <a:r>
              <a:rPr lang="en-US" sz="1300" dirty="0" err="1" smtClean="0">
                <a:latin typeface="Cambria" pitchFamily="18" charset="0"/>
              </a:rPr>
              <a:t>airnya</a:t>
            </a:r>
            <a:r>
              <a:rPr lang="en-US" sz="1300" dirty="0" smtClean="0">
                <a:latin typeface="Cambria" pitchFamily="18" charset="0"/>
              </a:rPr>
              <a:t> </a:t>
            </a:r>
            <a:r>
              <a:rPr lang="en-US" sz="1300" dirty="0" err="1" smtClean="0">
                <a:latin typeface="Cambria" pitchFamily="18" charset="0"/>
              </a:rPr>
              <a:t>maupun</a:t>
            </a:r>
            <a:r>
              <a:rPr lang="en-US" sz="1300" dirty="0" smtClean="0">
                <a:latin typeface="Cambria" pitchFamily="18" charset="0"/>
              </a:rPr>
              <a:t> </a:t>
            </a:r>
            <a:r>
              <a:rPr lang="en-US" sz="1300" dirty="0" err="1" smtClean="0">
                <a:latin typeface="Cambria" pitchFamily="18" charset="0"/>
              </a:rPr>
              <a:t>sistem</a:t>
            </a:r>
            <a:r>
              <a:rPr lang="en-US" sz="1300" dirty="0" smtClean="0">
                <a:latin typeface="Cambria" pitchFamily="18" charset="0"/>
              </a:rPr>
              <a:t> </a:t>
            </a:r>
            <a:r>
              <a:rPr lang="en-US" sz="1300" dirty="0" err="1" smtClean="0">
                <a:latin typeface="Cambria" pitchFamily="18" charset="0"/>
              </a:rPr>
              <a:t>giliran</a:t>
            </a:r>
            <a:r>
              <a:rPr lang="en-US" sz="1300" dirty="0" smtClean="0">
                <a:latin typeface="Cambria" pitchFamily="18" charset="0"/>
              </a:rPr>
              <a:t> </a:t>
            </a:r>
            <a:r>
              <a:rPr lang="en-US" sz="1300" dirty="0" err="1" smtClean="0">
                <a:latin typeface="Cambria" pitchFamily="18" charset="0"/>
              </a:rPr>
              <a:t>sering</a:t>
            </a:r>
            <a:r>
              <a:rPr lang="en-US" sz="1300" dirty="0" smtClean="0">
                <a:latin typeface="Cambria" pitchFamily="18" charset="0"/>
              </a:rPr>
              <a:t> </a:t>
            </a:r>
            <a:r>
              <a:rPr lang="en-US" sz="1300" dirty="0" err="1" smtClean="0">
                <a:latin typeface="Cambria" pitchFamily="18" charset="0"/>
              </a:rPr>
              <a:t>menjadi</a:t>
            </a:r>
            <a:r>
              <a:rPr lang="en-US" sz="1300" dirty="0" smtClean="0">
                <a:latin typeface="Cambria" pitchFamily="18" charset="0"/>
              </a:rPr>
              <a:t> </a:t>
            </a:r>
            <a:r>
              <a:rPr lang="en-US" sz="1300" dirty="0" err="1" smtClean="0">
                <a:latin typeface="Cambria" pitchFamily="18" charset="0"/>
              </a:rPr>
              <a:t>keluhan</a:t>
            </a:r>
            <a:r>
              <a:rPr lang="en-US" sz="1300" dirty="0" smtClean="0">
                <a:latin typeface="Cambria" pitchFamily="18" charset="0"/>
              </a:rPr>
              <a:t> </a:t>
            </a:r>
            <a:r>
              <a:rPr lang="en-US" sz="1300" dirty="0" err="1" smtClean="0">
                <a:latin typeface="Cambria" pitchFamily="18" charset="0"/>
              </a:rPr>
              <a:t>Warga</a:t>
            </a:r>
            <a:r>
              <a:rPr lang="en-US" sz="1300" dirty="0" smtClean="0">
                <a:latin typeface="Cambria" pitchFamily="18" charset="0"/>
              </a:rPr>
              <a:t> </a:t>
            </a:r>
            <a:r>
              <a:rPr lang="en-US" sz="1300" dirty="0" err="1" smtClean="0">
                <a:latin typeface="Cambria" pitchFamily="18" charset="0"/>
              </a:rPr>
              <a:t>masyarakat</a:t>
            </a:r>
            <a:r>
              <a:rPr lang="en-US" sz="1300" dirty="0" smtClean="0">
                <a:latin typeface="Cambria" pitchFamily="18" charset="0"/>
              </a:rPr>
              <a:t> </a:t>
            </a:r>
            <a:r>
              <a:rPr lang="en-US" sz="1300" dirty="0" err="1" smtClean="0">
                <a:latin typeface="Cambria" pitchFamily="18" charset="0"/>
              </a:rPr>
              <a:t>kelurahan</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a:t>
            </a:r>
          </a:p>
          <a:p>
            <a:pPr marL="0" indent="734232" algn="just">
              <a:lnSpc>
                <a:spcPct val="200000"/>
              </a:lnSpc>
              <a:buNone/>
            </a:pPr>
            <a:r>
              <a:rPr lang="en-US" sz="1300" dirty="0" err="1" smtClean="0">
                <a:latin typeface="Cambria" pitchFamily="18" charset="0"/>
              </a:rPr>
              <a:t>Dalam</a:t>
            </a:r>
            <a:r>
              <a:rPr lang="en-US" sz="1300" dirty="0" smtClean="0">
                <a:latin typeface="Cambria" pitchFamily="18" charset="0"/>
              </a:rPr>
              <a:t> </a:t>
            </a:r>
            <a:r>
              <a:rPr lang="en-US" sz="1300" dirty="0" err="1" smtClean="0">
                <a:latin typeface="Cambria" pitchFamily="18" charset="0"/>
              </a:rPr>
              <a:t>hal</a:t>
            </a:r>
            <a:r>
              <a:rPr lang="en-US" sz="1300" dirty="0" smtClean="0">
                <a:latin typeface="Cambria" pitchFamily="18" charset="0"/>
              </a:rPr>
              <a:t> </a:t>
            </a:r>
            <a:r>
              <a:rPr lang="en-US" sz="1300" dirty="0" err="1" smtClean="0">
                <a:latin typeface="Cambria" pitchFamily="18" charset="0"/>
              </a:rPr>
              <a:t>pelayanan</a:t>
            </a:r>
            <a:r>
              <a:rPr lang="en-US" sz="1300" dirty="0" smtClean="0">
                <a:latin typeface="Cambria" pitchFamily="18" charset="0"/>
              </a:rPr>
              <a:t> </a:t>
            </a:r>
            <a:r>
              <a:rPr lang="en-US" sz="1300" dirty="0" err="1" smtClean="0">
                <a:latin typeface="Cambria" pitchFamily="18" charset="0"/>
              </a:rPr>
              <a:t>bahan</a:t>
            </a:r>
            <a:r>
              <a:rPr lang="en-US" sz="1300" dirty="0" smtClean="0">
                <a:latin typeface="Cambria" pitchFamily="18" charset="0"/>
              </a:rPr>
              <a:t> </a:t>
            </a:r>
            <a:r>
              <a:rPr lang="en-US" sz="1300" dirty="0" err="1" smtClean="0">
                <a:latin typeface="Cambria" pitchFamily="18" charset="0"/>
              </a:rPr>
              <a:t>bakar</a:t>
            </a:r>
            <a:r>
              <a:rPr lang="en-US" sz="1300" dirty="0" smtClean="0">
                <a:latin typeface="Cambria" pitchFamily="18" charset="0"/>
              </a:rPr>
              <a:t> Premium </a:t>
            </a:r>
            <a:r>
              <a:rPr lang="en-US" sz="1300" dirty="0" err="1" smtClean="0">
                <a:latin typeface="Cambria" pitchFamily="18" charset="0"/>
              </a:rPr>
              <a:t>dan</a:t>
            </a:r>
            <a:r>
              <a:rPr lang="en-US" sz="1300" dirty="0" smtClean="0">
                <a:latin typeface="Cambria" pitchFamily="18" charset="0"/>
              </a:rPr>
              <a:t> Solar </a:t>
            </a:r>
            <a:r>
              <a:rPr lang="en-US" sz="1300" dirty="0" err="1" smtClean="0">
                <a:latin typeface="Cambria" pitchFamily="18" charset="0"/>
              </a:rPr>
              <a:t>Masyarakat</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a:t>
            </a:r>
            <a:r>
              <a:rPr lang="en-US" sz="1300" dirty="0" err="1" smtClean="0">
                <a:latin typeface="Cambria" pitchFamily="18" charset="0"/>
              </a:rPr>
              <a:t>memperoleh</a:t>
            </a:r>
            <a:r>
              <a:rPr lang="en-US" sz="1300" dirty="0" smtClean="0">
                <a:latin typeface="Cambria" pitchFamily="18" charset="0"/>
              </a:rPr>
              <a:t> </a:t>
            </a:r>
            <a:r>
              <a:rPr lang="en-US" sz="1300" dirty="0" err="1" smtClean="0">
                <a:latin typeface="Cambria" pitchFamily="18" charset="0"/>
              </a:rPr>
              <a:t>dari</a:t>
            </a:r>
            <a:r>
              <a:rPr lang="en-US" sz="1300" dirty="0" smtClean="0">
                <a:latin typeface="Cambria" pitchFamily="18" charset="0"/>
              </a:rPr>
              <a:t> SPBU yang </a:t>
            </a:r>
            <a:r>
              <a:rPr lang="en-US" sz="1300" dirty="0" err="1" smtClean="0">
                <a:latin typeface="Cambria" pitchFamily="18" charset="0"/>
              </a:rPr>
              <a:t>ada</a:t>
            </a:r>
            <a:r>
              <a:rPr lang="en-US" sz="1300" dirty="0" smtClean="0">
                <a:latin typeface="Cambria" pitchFamily="18" charset="0"/>
              </a:rPr>
              <a:t> </a:t>
            </a:r>
            <a:r>
              <a:rPr lang="en-US" sz="1300" dirty="0" err="1" smtClean="0">
                <a:latin typeface="Cambria" pitchFamily="18" charset="0"/>
              </a:rPr>
              <a:t>Kelurahan</a:t>
            </a:r>
            <a:r>
              <a:rPr lang="en-US" sz="1300" dirty="0" smtClean="0">
                <a:latin typeface="Cambria" pitchFamily="18" charset="0"/>
              </a:rPr>
              <a:t> </a:t>
            </a:r>
            <a:r>
              <a:rPr lang="en-US" sz="1300" dirty="0" err="1" smtClean="0">
                <a:latin typeface="Cambria" pitchFamily="18" charset="0"/>
              </a:rPr>
              <a:t>Tavanjuka</a:t>
            </a:r>
            <a:r>
              <a:rPr lang="en-US" sz="1300" dirty="0" smtClean="0">
                <a:latin typeface="Cambria" pitchFamily="18" charset="0"/>
              </a:rPr>
              <a:t>. </a:t>
            </a:r>
            <a:r>
              <a:rPr lang="en-US" sz="1300" dirty="0" err="1" smtClean="0">
                <a:latin typeface="Cambria" pitchFamily="18" charset="0"/>
              </a:rPr>
              <a:t>Sedangkan</a:t>
            </a:r>
            <a:r>
              <a:rPr lang="en-US" sz="1300" dirty="0" smtClean="0">
                <a:latin typeface="Cambria" pitchFamily="18" charset="0"/>
              </a:rPr>
              <a:t> </a:t>
            </a:r>
            <a:r>
              <a:rPr lang="en-US" sz="1300" dirty="0" err="1" smtClean="0">
                <a:latin typeface="Cambria" pitchFamily="18" charset="0"/>
              </a:rPr>
              <a:t>untuk</a:t>
            </a:r>
            <a:r>
              <a:rPr lang="en-US" sz="1300" dirty="0" smtClean="0">
                <a:latin typeface="Cambria" pitchFamily="18" charset="0"/>
              </a:rPr>
              <a:t> Gas </a:t>
            </a:r>
            <a:r>
              <a:rPr lang="en-US" sz="1300" dirty="0" err="1" smtClean="0">
                <a:latin typeface="Cambria" pitchFamily="18" charset="0"/>
              </a:rPr>
              <a:t>Elpiji</a:t>
            </a:r>
            <a:r>
              <a:rPr lang="en-US" sz="1300" dirty="0" smtClean="0">
                <a:latin typeface="Cambria" pitchFamily="18" charset="0"/>
              </a:rPr>
              <a:t> </a:t>
            </a:r>
            <a:r>
              <a:rPr lang="en-US" sz="1300" dirty="0" err="1" smtClean="0">
                <a:latin typeface="Cambria" pitchFamily="18" charset="0"/>
              </a:rPr>
              <a:t>diperoleh</a:t>
            </a:r>
            <a:r>
              <a:rPr lang="en-US" sz="1300" dirty="0" smtClean="0">
                <a:latin typeface="Cambria" pitchFamily="18" charset="0"/>
              </a:rPr>
              <a:t> </a:t>
            </a:r>
            <a:r>
              <a:rPr lang="en-US" sz="1300" dirty="0" err="1" smtClean="0">
                <a:latin typeface="Cambria" pitchFamily="18" charset="0"/>
              </a:rPr>
              <a:t>dari</a:t>
            </a:r>
            <a:r>
              <a:rPr lang="en-US" sz="1300" dirty="0" smtClean="0">
                <a:latin typeface="Cambria" pitchFamily="18" charset="0"/>
              </a:rPr>
              <a:t> </a:t>
            </a:r>
            <a:r>
              <a:rPr lang="en-US" sz="1300" dirty="0" err="1" smtClean="0">
                <a:latin typeface="Cambria" pitchFamily="18" charset="0"/>
              </a:rPr>
              <a:t>Pangkalan</a:t>
            </a:r>
            <a:r>
              <a:rPr lang="en-US" sz="1300" dirty="0" smtClean="0">
                <a:latin typeface="Cambria" pitchFamily="18" charset="0"/>
              </a:rPr>
              <a:t> Gas </a:t>
            </a:r>
            <a:r>
              <a:rPr lang="en-US" sz="1300" dirty="0" err="1" smtClean="0">
                <a:latin typeface="Cambria" pitchFamily="18" charset="0"/>
              </a:rPr>
              <a:t>Elpiji</a:t>
            </a:r>
            <a:r>
              <a:rPr lang="en-US" sz="1300" dirty="0" smtClean="0">
                <a:latin typeface="Cambria" pitchFamily="18" charset="0"/>
              </a:rPr>
              <a:t> </a:t>
            </a:r>
            <a:r>
              <a:rPr lang="en-US" sz="1300" dirty="0" err="1" smtClean="0">
                <a:latin typeface="Cambria" pitchFamily="18" charset="0"/>
              </a:rPr>
              <a:t>terdekat</a:t>
            </a:r>
            <a:r>
              <a:rPr lang="en-US" sz="1300" dirty="0" smtClean="0">
                <a:latin typeface="Cambria" pitchFamily="18" charset="0"/>
              </a:rPr>
              <a:t> </a:t>
            </a:r>
            <a:r>
              <a:rPr lang="en-US" sz="1300" dirty="0" err="1" smtClean="0">
                <a:latin typeface="Cambria" pitchFamily="18" charset="0"/>
              </a:rPr>
              <a:t>atau</a:t>
            </a:r>
            <a:r>
              <a:rPr lang="en-US" sz="1300" dirty="0" smtClean="0">
                <a:latin typeface="Cambria" pitchFamily="18" charset="0"/>
              </a:rPr>
              <a:t> pun </a:t>
            </a:r>
            <a:r>
              <a:rPr lang="en-US" sz="1300" dirty="0" err="1" smtClean="0">
                <a:latin typeface="Cambria" pitchFamily="18" charset="0"/>
              </a:rPr>
              <a:t>dari</a:t>
            </a:r>
            <a:r>
              <a:rPr lang="en-US" sz="1300" dirty="0" smtClean="0">
                <a:latin typeface="Cambria" pitchFamily="18" charset="0"/>
              </a:rPr>
              <a:t> </a:t>
            </a:r>
            <a:r>
              <a:rPr lang="en-US" sz="1300" dirty="0" err="1" smtClean="0">
                <a:latin typeface="Cambria" pitchFamily="18" charset="0"/>
              </a:rPr>
              <a:t>kios-kios</a:t>
            </a:r>
            <a:r>
              <a:rPr lang="en-US" sz="1300" dirty="0" smtClean="0">
                <a:latin typeface="Cambria" pitchFamily="18" charset="0"/>
              </a:rPr>
              <a:t> yang </a:t>
            </a:r>
            <a:r>
              <a:rPr lang="en-US" sz="1300" dirty="0" err="1" smtClean="0">
                <a:latin typeface="Cambria" pitchFamily="18" charset="0"/>
              </a:rPr>
              <a:t>menjual</a:t>
            </a:r>
            <a:r>
              <a:rPr lang="en-US" sz="1300" dirty="0" smtClean="0">
                <a:latin typeface="Cambria" pitchFamily="18" charset="0"/>
              </a:rPr>
              <a:t> Gas </a:t>
            </a:r>
            <a:r>
              <a:rPr lang="en-US" sz="1300" dirty="0" err="1" smtClean="0">
                <a:latin typeface="Cambria" pitchFamily="18" charset="0"/>
              </a:rPr>
              <a:t>Elpiji</a:t>
            </a:r>
            <a:r>
              <a:rPr lang="en-US" sz="1300" dirty="0" smtClean="0">
                <a:latin typeface="Cambria" pitchFamily="18" charset="0"/>
              </a:rPr>
              <a:t> yang </a:t>
            </a:r>
            <a:r>
              <a:rPr lang="en-US" sz="1300" dirty="0" err="1" smtClean="0">
                <a:latin typeface="Cambria" pitchFamily="18" charset="0"/>
              </a:rPr>
              <a:t>ada</a:t>
            </a:r>
            <a:r>
              <a:rPr lang="en-US" sz="1300" dirty="0" smtClean="0">
                <a:latin typeface="Cambria" pitchFamily="18" charset="0"/>
              </a:rPr>
              <a:t> Di Wilayah </a:t>
            </a:r>
            <a:r>
              <a:rPr lang="en-US" sz="1300" dirty="0" err="1" smtClean="0">
                <a:latin typeface="Cambria" pitchFamily="18" charset="0"/>
              </a:rPr>
              <a:t>Kelurahan</a:t>
            </a:r>
            <a:r>
              <a:rPr lang="en-US" sz="1300" dirty="0" smtClean="0">
                <a:latin typeface="Cambria" pitchFamily="18" charset="0"/>
              </a:rPr>
              <a:t> </a:t>
            </a:r>
            <a:r>
              <a:rPr lang="en-US" sz="1300" dirty="0" err="1" smtClean="0">
                <a:latin typeface="Cambria" pitchFamily="18" charset="0"/>
              </a:rPr>
              <a:t>Palupi</a:t>
            </a:r>
            <a:r>
              <a:rPr lang="en-US" sz="1300" dirty="0" smtClean="0">
                <a:latin typeface="Cambria" pitchFamily="18" charset="0"/>
              </a:rPr>
              <a:t>. </a:t>
            </a:r>
            <a:r>
              <a:rPr lang="en-US" sz="1300" dirty="0" err="1" smtClean="0">
                <a:latin typeface="Cambria" pitchFamily="18" charset="0"/>
              </a:rPr>
              <a:t>Selain</a:t>
            </a:r>
            <a:r>
              <a:rPr lang="en-US" sz="1300" dirty="0" smtClean="0">
                <a:latin typeface="Cambria" pitchFamily="18" charset="0"/>
              </a:rPr>
              <a:t> </a:t>
            </a:r>
            <a:r>
              <a:rPr lang="en-US" sz="1300" dirty="0" err="1" smtClean="0">
                <a:latin typeface="Cambria" pitchFamily="18" charset="0"/>
              </a:rPr>
              <a:t>menggunakan</a:t>
            </a:r>
            <a:r>
              <a:rPr lang="en-US" sz="1300" dirty="0" smtClean="0">
                <a:latin typeface="Cambria" pitchFamily="18" charset="0"/>
              </a:rPr>
              <a:t> </a:t>
            </a:r>
            <a:r>
              <a:rPr lang="en-US" sz="1300" dirty="0" err="1" smtClean="0">
                <a:latin typeface="Cambria" pitchFamily="18" charset="0"/>
              </a:rPr>
              <a:t>Kompor</a:t>
            </a:r>
            <a:r>
              <a:rPr lang="en-US" sz="1300" dirty="0" smtClean="0">
                <a:latin typeface="Cambria" pitchFamily="18" charset="0"/>
              </a:rPr>
              <a:t> Gas, </a:t>
            </a:r>
            <a:r>
              <a:rPr lang="en-US" sz="1300" dirty="0" err="1" smtClean="0">
                <a:latin typeface="Cambria" pitchFamily="18" charset="0"/>
              </a:rPr>
              <a:t>masih</a:t>
            </a:r>
            <a:r>
              <a:rPr lang="en-US" sz="1300" dirty="0" smtClean="0">
                <a:latin typeface="Cambria" pitchFamily="18" charset="0"/>
              </a:rPr>
              <a:t> </a:t>
            </a:r>
            <a:r>
              <a:rPr lang="en-US" sz="1300" dirty="0" err="1" smtClean="0">
                <a:latin typeface="Cambria" pitchFamily="18" charset="0"/>
              </a:rPr>
              <a:t>ada</a:t>
            </a:r>
            <a:r>
              <a:rPr lang="en-US" sz="1300" dirty="0" smtClean="0">
                <a:latin typeface="Cambria" pitchFamily="18" charset="0"/>
              </a:rPr>
              <a:t> </a:t>
            </a:r>
            <a:r>
              <a:rPr lang="en-US" sz="1300" dirty="0" err="1" smtClean="0">
                <a:latin typeface="Cambria" pitchFamily="18" charset="0"/>
              </a:rPr>
              <a:t>ada</a:t>
            </a:r>
            <a:r>
              <a:rPr lang="en-US" sz="1300" dirty="0" smtClean="0">
                <a:latin typeface="Cambria" pitchFamily="18" charset="0"/>
              </a:rPr>
              <a:t> </a:t>
            </a:r>
            <a:r>
              <a:rPr lang="en-US" sz="1300" dirty="0" err="1" smtClean="0">
                <a:latin typeface="Cambria" pitchFamily="18" charset="0"/>
              </a:rPr>
              <a:t>Rumah</a:t>
            </a:r>
            <a:r>
              <a:rPr lang="en-US" sz="1300" dirty="0" smtClean="0">
                <a:latin typeface="Cambria" pitchFamily="18" charset="0"/>
              </a:rPr>
              <a:t> </a:t>
            </a:r>
            <a:r>
              <a:rPr lang="en-US" sz="1300" dirty="0" err="1" smtClean="0">
                <a:latin typeface="Cambria" pitchFamily="18" charset="0"/>
              </a:rPr>
              <a:t>Tangga</a:t>
            </a:r>
            <a:r>
              <a:rPr lang="en-US" sz="1300" dirty="0" smtClean="0">
                <a:latin typeface="Cambria" pitchFamily="18" charset="0"/>
              </a:rPr>
              <a:t> yang </a:t>
            </a:r>
            <a:r>
              <a:rPr lang="en-US" sz="1300" dirty="0" err="1" smtClean="0">
                <a:latin typeface="Cambria" pitchFamily="18" charset="0"/>
              </a:rPr>
              <a:t>menggunakan</a:t>
            </a:r>
            <a:r>
              <a:rPr lang="en-US" sz="1300" dirty="0" smtClean="0">
                <a:latin typeface="Cambria" pitchFamily="18" charset="0"/>
              </a:rPr>
              <a:t> </a:t>
            </a:r>
            <a:r>
              <a:rPr lang="en-US" sz="1300" dirty="0" err="1" smtClean="0">
                <a:latin typeface="Cambria" pitchFamily="18" charset="0"/>
              </a:rPr>
              <a:t>Minyak</a:t>
            </a:r>
            <a:r>
              <a:rPr lang="en-US" sz="1300" dirty="0" smtClean="0">
                <a:latin typeface="Cambria" pitchFamily="18" charset="0"/>
              </a:rPr>
              <a:t> </a:t>
            </a:r>
            <a:r>
              <a:rPr lang="en-US" sz="1300" dirty="0" err="1" smtClean="0">
                <a:latin typeface="Cambria" pitchFamily="18" charset="0"/>
              </a:rPr>
              <a:t>tanah</a:t>
            </a:r>
            <a:r>
              <a:rPr lang="en-US" sz="1300" dirty="0" smtClean="0">
                <a:latin typeface="Cambria" pitchFamily="18" charset="0"/>
              </a:rPr>
              <a:t> </a:t>
            </a:r>
            <a:r>
              <a:rPr lang="en-US" sz="1300" dirty="0" err="1" smtClean="0">
                <a:latin typeface="Cambria" pitchFamily="18" charset="0"/>
              </a:rPr>
              <a:t>dan</a:t>
            </a:r>
            <a:r>
              <a:rPr lang="en-US" sz="1300" dirty="0" smtClean="0">
                <a:latin typeface="Cambria" pitchFamily="18" charset="0"/>
              </a:rPr>
              <a:t> </a:t>
            </a:r>
            <a:r>
              <a:rPr lang="en-US" sz="1300" dirty="0" err="1" smtClean="0">
                <a:latin typeface="Cambria" pitchFamily="18" charset="0"/>
              </a:rPr>
              <a:t>Kompor</a:t>
            </a:r>
            <a:r>
              <a:rPr lang="en-US" sz="1300" dirty="0" smtClean="0">
                <a:latin typeface="Cambria" pitchFamily="18" charset="0"/>
              </a:rPr>
              <a:t> yang </a:t>
            </a:r>
            <a:r>
              <a:rPr lang="en-US" sz="1300" dirty="0" err="1" smtClean="0">
                <a:latin typeface="Cambria" pitchFamily="18" charset="0"/>
              </a:rPr>
              <a:t>menggunakan</a:t>
            </a:r>
            <a:r>
              <a:rPr lang="en-US" sz="1300" dirty="0" smtClean="0">
                <a:latin typeface="Cambria" pitchFamily="18" charset="0"/>
              </a:rPr>
              <a:t> </a:t>
            </a:r>
            <a:r>
              <a:rPr lang="en-US" sz="1300" dirty="0" err="1" smtClean="0">
                <a:latin typeface="Cambria" pitchFamily="18" charset="0"/>
              </a:rPr>
              <a:t>bahan</a:t>
            </a:r>
            <a:r>
              <a:rPr lang="en-US" sz="1300" dirty="0" smtClean="0">
                <a:latin typeface="Cambria" pitchFamily="18" charset="0"/>
              </a:rPr>
              <a:t> </a:t>
            </a:r>
            <a:r>
              <a:rPr lang="en-US" sz="1300" dirty="0" err="1" smtClean="0">
                <a:latin typeface="Cambria" pitchFamily="18" charset="0"/>
              </a:rPr>
              <a:t>bakar</a:t>
            </a:r>
            <a:r>
              <a:rPr lang="en-US" sz="1300" dirty="0" smtClean="0">
                <a:latin typeface="Cambria" pitchFamily="18" charset="0"/>
              </a:rPr>
              <a:t> solar, </a:t>
            </a:r>
            <a:r>
              <a:rPr lang="en-US" sz="1300" dirty="0" err="1" smtClean="0">
                <a:latin typeface="Cambria" pitchFamily="18" charset="0"/>
              </a:rPr>
              <a:t>bahan</a:t>
            </a:r>
            <a:r>
              <a:rPr lang="en-US" sz="1300" dirty="0" smtClean="0">
                <a:latin typeface="Cambria" pitchFamily="18" charset="0"/>
              </a:rPr>
              <a:t> </a:t>
            </a:r>
            <a:r>
              <a:rPr lang="en-US" sz="1300" dirty="0" err="1" smtClean="0">
                <a:latin typeface="Cambria" pitchFamily="18" charset="0"/>
              </a:rPr>
              <a:t>baku</a:t>
            </a:r>
            <a:r>
              <a:rPr lang="en-US" sz="1300" dirty="0" smtClean="0">
                <a:latin typeface="Cambria" pitchFamily="18" charset="0"/>
              </a:rPr>
              <a:t> </a:t>
            </a:r>
            <a:r>
              <a:rPr lang="en-US" sz="1300" dirty="0" err="1" smtClean="0">
                <a:latin typeface="Cambria" pitchFamily="18" charset="0"/>
              </a:rPr>
              <a:t>didapat</a:t>
            </a:r>
            <a:r>
              <a:rPr lang="en-US" sz="1300" dirty="0" smtClean="0">
                <a:latin typeface="Cambria" pitchFamily="18" charset="0"/>
              </a:rPr>
              <a:t> </a:t>
            </a:r>
            <a:r>
              <a:rPr lang="en-US" sz="1300" dirty="0" err="1" smtClean="0">
                <a:latin typeface="Cambria" pitchFamily="18" charset="0"/>
              </a:rPr>
              <a:t>dari</a:t>
            </a:r>
            <a:r>
              <a:rPr lang="en-US" sz="1300" dirty="0" smtClean="0">
                <a:latin typeface="Cambria" pitchFamily="18" charset="0"/>
              </a:rPr>
              <a:t> </a:t>
            </a:r>
            <a:r>
              <a:rPr lang="en-US" sz="1300" dirty="0" err="1" smtClean="0">
                <a:latin typeface="Cambria" pitchFamily="18" charset="0"/>
              </a:rPr>
              <a:t>kios</a:t>
            </a:r>
            <a:r>
              <a:rPr lang="en-US" sz="1300" dirty="0" smtClean="0">
                <a:latin typeface="Cambria" pitchFamily="18" charset="0"/>
              </a:rPr>
              <a:t> yang </a:t>
            </a:r>
            <a:r>
              <a:rPr lang="en-US" sz="1300" dirty="0" err="1" smtClean="0">
                <a:latin typeface="Cambria" pitchFamily="18" charset="0"/>
              </a:rPr>
              <a:t>masih</a:t>
            </a:r>
            <a:r>
              <a:rPr lang="en-US" sz="1300" dirty="0" smtClean="0">
                <a:latin typeface="Cambria" pitchFamily="18" charset="0"/>
              </a:rPr>
              <a:t> </a:t>
            </a:r>
            <a:r>
              <a:rPr lang="en-US" sz="1300" dirty="0" err="1" smtClean="0">
                <a:latin typeface="Cambria" pitchFamily="18" charset="0"/>
              </a:rPr>
              <a:t>menyediakan</a:t>
            </a:r>
            <a:r>
              <a:rPr lang="en-US" sz="1500" dirty="0" smtClean="0">
                <a:latin typeface="Cambria" pitchFamily="18" charset="0"/>
              </a:rPr>
              <a:t>.</a:t>
            </a:r>
            <a:endParaRPr lang="en-US" sz="1500" dirty="0">
              <a:solidFill>
                <a:srgbClr val="292934"/>
              </a:solidFill>
              <a:latin typeface="Cambria" pitchFamily="18" charset="0"/>
              <a:ea typeface="Microsoft JhengHei" pitchFamily="34" charset="-120"/>
            </a:endParaRPr>
          </a:p>
        </p:txBody>
      </p:sp>
      <p:sp>
        <p:nvSpPr>
          <p:cNvPr id="8" name="TextBox 7"/>
          <p:cNvSpPr txBox="1"/>
          <p:nvPr/>
        </p:nvSpPr>
        <p:spPr>
          <a:xfrm>
            <a:off x="914400" y="1371600"/>
            <a:ext cx="5722146" cy="496102"/>
          </a:xfrm>
          <a:prstGeom prst="rect">
            <a:avLst/>
          </a:prstGeom>
          <a:noFill/>
        </p:spPr>
        <p:txBody>
          <a:bodyPr wrap="square" lIns="95064" tIns="47532" rIns="95064" bIns="47532" rtlCol="0">
            <a:spAutoFit/>
          </a:bodyPr>
          <a:lstStyle/>
          <a:p>
            <a:r>
              <a:rPr lang="en-US" sz="2600" b="1" dirty="0">
                <a:solidFill>
                  <a:schemeClr val="accent1">
                    <a:lumMod val="75000"/>
                  </a:schemeClr>
                </a:solidFill>
                <a:latin typeface="Arial Rounded MT Bold" pitchFamily="34" charset="0"/>
              </a:rPr>
              <a:t>9. PERTAMBANGAN DAN ENERGI</a:t>
            </a: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51</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28230" y="7785630"/>
            <a:ext cx="2945340" cy="533400"/>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914400" y="1929530"/>
            <a:ext cx="5791200" cy="8586070"/>
          </a:xfrm>
          <a:prstGeom prst="rect">
            <a:avLst/>
          </a:prstGeom>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3384" algn="just">
              <a:lnSpc>
                <a:spcPct val="150000"/>
              </a:lnSpc>
              <a:buNone/>
            </a:pPr>
            <a:r>
              <a:rPr lang="en-US" sz="1400" dirty="0">
                <a:latin typeface="Maiandra GD" pitchFamily="34" charset="0"/>
              </a:rPr>
              <a:t>	</a:t>
            </a:r>
            <a:r>
              <a:rPr lang="en-US" sz="1400" dirty="0" err="1">
                <a:latin typeface="Cambria" pitchFamily="18" charset="0"/>
              </a:rPr>
              <a:t>Upaya</a:t>
            </a:r>
            <a:r>
              <a:rPr lang="en-US" sz="1400" dirty="0">
                <a:latin typeface="Cambria" pitchFamily="18" charset="0"/>
              </a:rPr>
              <a:t> </a:t>
            </a:r>
            <a:r>
              <a:rPr lang="en-US" sz="1400" dirty="0" err="1">
                <a:latin typeface="Cambria" pitchFamily="18" charset="0"/>
              </a:rPr>
              <a:t>untuk</a:t>
            </a:r>
            <a:r>
              <a:rPr lang="en-US" sz="1400" dirty="0">
                <a:latin typeface="Cambria" pitchFamily="18" charset="0"/>
              </a:rPr>
              <a:t> </a:t>
            </a:r>
            <a:r>
              <a:rPr lang="en-US" sz="1400" dirty="0" err="1">
                <a:latin typeface="Cambria" pitchFamily="18" charset="0"/>
              </a:rPr>
              <a:t>mewujudkan</a:t>
            </a:r>
            <a:r>
              <a:rPr lang="en-US" sz="1400" dirty="0">
                <a:latin typeface="Cambria" pitchFamily="18" charset="0"/>
              </a:rPr>
              <a:t> </a:t>
            </a:r>
            <a:r>
              <a:rPr lang="en-US" sz="1400" dirty="0" err="1">
                <a:latin typeface="Cambria" pitchFamily="18" charset="0"/>
              </a:rPr>
              <a:t>Lingkungan</a:t>
            </a:r>
            <a:r>
              <a:rPr lang="en-US" sz="1400" dirty="0">
                <a:latin typeface="Cambria" pitchFamily="18" charset="0"/>
              </a:rPr>
              <a:t> </a:t>
            </a:r>
            <a:r>
              <a:rPr lang="en-US" sz="1400" dirty="0" err="1">
                <a:latin typeface="Cambria" pitchFamily="18" charset="0"/>
              </a:rPr>
              <a:t>Hidup</a:t>
            </a:r>
            <a:r>
              <a:rPr lang="en-US" sz="1400" dirty="0">
                <a:latin typeface="Cambria" pitchFamily="18" charset="0"/>
              </a:rPr>
              <a:t> yang </a:t>
            </a:r>
            <a:r>
              <a:rPr lang="en-US" sz="1400" dirty="0" err="1">
                <a:latin typeface="Cambria" pitchFamily="18" charset="0"/>
              </a:rPr>
              <a:t>bersih</a:t>
            </a:r>
            <a:r>
              <a:rPr lang="en-US" sz="1400" dirty="0">
                <a:latin typeface="Cambria" pitchFamily="18" charset="0"/>
              </a:rPr>
              <a:t> </a:t>
            </a:r>
            <a:r>
              <a:rPr lang="en-US" sz="1400" dirty="0" err="1">
                <a:latin typeface="Cambria" pitchFamily="18" charset="0"/>
              </a:rPr>
              <a:t>dan</a:t>
            </a:r>
            <a:r>
              <a:rPr lang="en-US" sz="1400" dirty="0">
                <a:latin typeface="Cambria" pitchFamily="18" charset="0"/>
              </a:rPr>
              <a:t> </a:t>
            </a:r>
            <a:r>
              <a:rPr lang="en-US" sz="1400" dirty="0" err="1">
                <a:latin typeface="Cambria" pitchFamily="18" charset="0"/>
              </a:rPr>
              <a:t>sehat</a:t>
            </a:r>
            <a:r>
              <a:rPr lang="en-US" sz="1400" dirty="0">
                <a:latin typeface="Cambria" pitchFamily="18" charset="0"/>
              </a:rPr>
              <a:t> </a:t>
            </a:r>
            <a:r>
              <a:rPr lang="en-US" sz="1400" dirty="0" err="1">
                <a:latin typeface="Cambria" pitchFamily="18" charset="0"/>
              </a:rPr>
              <a:t>merupakan</a:t>
            </a:r>
            <a:r>
              <a:rPr lang="en-US" sz="1400" dirty="0">
                <a:latin typeface="Cambria" pitchFamily="18" charset="0"/>
              </a:rPr>
              <a:t> </a:t>
            </a:r>
            <a:r>
              <a:rPr lang="en-US" sz="1400" dirty="0" err="1">
                <a:latin typeface="Cambria" pitchFamily="18" charset="0"/>
              </a:rPr>
              <a:t>salah</a:t>
            </a:r>
            <a:r>
              <a:rPr lang="en-US" sz="1400" dirty="0">
                <a:latin typeface="Cambria" pitchFamily="18" charset="0"/>
              </a:rPr>
              <a:t> </a:t>
            </a:r>
            <a:r>
              <a:rPr lang="en-US" sz="1400" dirty="0" err="1">
                <a:latin typeface="Cambria" pitchFamily="18" charset="0"/>
              </a:rPr>
              <a:t>satu</a:t>
            </a:r>
            <a:r>
              <a:rPr lang="en-US" sz="1400" dirty="0">
                <a:latin typeface="Cambria" pitchFamily="18" charset="0"/>
              </a:rPr>
              <a:t> program </a:t>
            </a:r>
            <a:r>
              <a:rPr lang="en-US" sz="1400" dirty="0" err="1">
                <a:latin typeface="Cambria" pitchFamily="18" charset="0"/>
              </a:rPr>
              <a:t>prioritas</a:t>
            </a:r>
            <a:r>
              <a:rPr lang="en-US" sz="1400" dirty="0">
                <a:latin typeface="Cambria" pitchFamily="18" charset="0"/>
              </a:rPr>
              <a:t> </a:t>
            </a:r>
            <a:r>
              <a:rPr lang="en-US" sz="1400" dirty="0" err="1">
                <a:latin typeface="Cambria" pitchFamily="18" charset="0"/>
              </a:rPr>
              <a:t>Pemerintah</a:t>
            </a:r>
            <a:r>
              <a:rPr lang="en-US" sz="1400" dirty="0">
                <a:latin typeface="Cambria" pitchFamily="18" charset="0"/>
              </a:rPr>
              <a:t> </a:t>
            </a:r>
            <a:r>
              <a:rPr lang="en-US" sz="1400" dirty="0" err="1">
                <a:latin typeface="Cambria" pitchFamily="18" charset="0"/>
              </a:rPr>
              <a:t>dan</a:t>
            </a:r>
            <a:r>
              <a:rPr lang="en-US" sz="1400" dirty="0">
                <a:latin typeface="Cambria" pitchFamily="18" charset="0"/>
              </a:rPr>
              <a:t> </a:t>
            </a:r>
            <a:r>
              <a:rPr lang="en-US" sz="1400" dirty="0" err="1">
                <a:latin typeface="Cambria" pitchFamily="18" charset="0"/>
              </a:rPr>
              <a:t>Warga</a:t>
            </a:r>
            <a:r>
              <a:rPr lang="en-US" sz="1400" dirty="0">
                <a:latin typeface="Cambria" pitchFamily="18" charset="0"/>
              </a:rPr>
              <a:t> </a:t>
            </a:r>
            <a:r>
              <a:rPr lang="en-US" sz="1400" dirty="0" err="1">
                <a:latin typeface="Cambria" pitchFamily="18" charset="0"/>
              </a:rPr>
              <a:t>Masyarakat</a:t>
            </a:r>
            <a:r>
              <a:rPr lang="en-US" sz="1400" dirty="0">
                <a:latin typeface="Cambria" pitchFamily="18" charset="0"/>
              </a:rPr>
              <a:t> </a:t>
            </a:r>
            <a:r>
              <a:rPr lang="en-US" sz="1400" dirty="0" err="1">
                <a:latin typeface="Cambria" pitchFamily="18" charset="0"/>
              </a:rPr>
              <a:t>Kelurahan</a:t>
            </a:r>
            <a:r>
              <a:rPr lang="en-US" sz="1400" dirty="0">
                <a:latin typeface="Cambria" pitchFamily="18" charset="0"/>
              </a:rPr>
              <a:t> </a:t>
            </a:r>
            <a:r>
              <a:rPr lang="en-US" sz="1400" dirty="0" err="1">
                <a:latin typeface="Cambria" pitchFamily="18" charset="0"/>
              </a:rPr>
              <a:t>Palupi</a:t>
            </a:r>
            <a:r>
              <a:rPr lang="en-US" sz="1400" dirty="0">
                <a:latin typeface="Cambria" pitchFamily="18" charset="0"/>
              </a:rPr>
              <a:t>. </a:t>
            </a:r>
            <a:r>
              <a:rPr lang="en-US" sz="1400" dirty="0" err="1">
                <a:latin typeface="Cambria" pitchFamily="18" charset="0"/>
              </a:rPr>
              <a:t>Upaya-upaya</a:t>
            </a:r>
            <a:r>
              <a:rPr lang="en-US" sz="1400" dirty="0">
                <a:latin typeface="Cambria" pitchFamily="18" charset="0"/>
              </a:rPr>
              <a:t> yang </a:t>
            </a:r>
            <a:r>
              <a:rPr lang="en-US" sz="1400" dirty="0" err="1">
                <a:latin typeface="Cambria" pitchFamily="18" charset="0"/>
              </a:rPr>
              <a:t>dilakukan</a:t>
            </a:r>
            <a:r>
              <a:rPr lang="en-US" sz="1400" dirty="0">
                <a:latin typeface="Cambria" pitchFamily="18" charset="0"/>
              </a:rPr>
              <a:t> </a:t>
            </a:r>
            <a:r>
              <a:rPr lang="en-US" sz="1400" dirty="0" err="1">
                <a:latin typeface="Cambria" pitchFamily="18" charset="0"/>
              </a:rPr>
              <a:t>antara</a:t>
            </a:r>
            <a:r>
              <a:rPr lang="en-US" sz="1400" dirty="0">
                <a:latin typeface="Cambria" pitchFamily="18" charset="0"/>
              </a:rPr>
              <a:t> lain :</a:t>
            </a:r>
          </a:p>
          <a:p>
            <a:pPr lvl="0" algn="just">
              <a:lnSpc>
                <a:spcPct val="150000"/>
              </a:lnSpc>
            </a:pPr>
            <a:r>
              <a:rPr lang="en-US" sz="1400" dirty="0" err="1">
                <a:latin typeface="Cambria" pitchFamily="18" charset="0"/>
              </a:rPr>
              <a:t>Pembentukan</a:t>
            </a:r>
            <a:r>
              <a:rPr lang="en-US" sz="1400" dirty="0">
                <a:latin typeface="Cambria" pitchFamily="18" charset="0"/>
              </a:rPr>
              <a:t> </a:t>
            </a:r>
            <a:r>
              <a:rPr lang="en-US" sz="1400" dirty="0" err="1">
                <a:latin typeface="Cambria" pitchFamily="18" charset="0"/>
              </a:rPr>
              <a:t>Kelompok</a:t>
            </a:r>
            <a:r>
              <a:rPr lang="en-US" sz="1400" dirty="0">
                <a:latin typeface="Cambria" pitchFamily="18" charset="0"/>
              </a:rPr>
              <a:t> </a:t>
            </a:r>
            <a:r>
              <a:rPr lang="en-US" sz="1400" dirty="0" err="1">
                <a:latin typeface="Cambria" pitchFamily="18" charset="0"/>
              </a:rPr>
              <a:t>Kerja</a:t>
            </a:r>
            <a:r>
              <a:rPr lang="en-US" sz="1400" dirty="0">
                <a:latin typeface="Cambria" pitchFamily="18" charset="0"/>
              </a:rPr>
              <a:t> (</a:t>
            </a:r>
            <a:r>
              <a:rPr lang="en-US" sz="1400" dirty="0" err="1">
                <a:latin typeface="Cambria" pitchFamily="18" charset="0"/>
              </a:rPr>
              <a:t>Pokja</a:t>
            </a:r>
            <a:r>
              <a:rPr lang="en-US" sz="1400" dirty="0">
                <a:latin typeface="Cambria" pitchFamily="18" charset="0"/>
              </a:rPr>
              <a:t>) DBD </a:t>
            </a:r>
            <a:r>
              <a:rPr lang="en-US" sz="1400" dirty="0" err="1">
                <a:latin typeface="Cambria" pitchFamily="18" charset="0"/>
              </a:rPr>
              <a:t>dibawah</a:t>
            </a:r>
            <a:r>
              <a:rPr lang="en-US" sz="1400" dirty="0">
                <a:latin typeface="Cambria" pitchFamily="18" charset="0"/>
              </a:rPr>
              <a:t> </a:t>
            </a:r>
            <a:r>
              <a:rPr lang="en-US" sz="1400" dirty="0" err="1">
                <a:latin typeface="Cambria" pitchFamily="18" charset="0"/>
              </a:rPr>
              <a:t>pembinaan</a:t>
            </a:r>
            <a:r>
              <a:rPr lang="en-US" sz="1400" dirty="0">
                <a:latin typeface="Cambria" pitchFamily="18" charset="0"/>
              </a:rPr>
              <a:t> </a:t>
            </a:r>
            <a:r>
              <a:rPr lang="en-US" sz="1400" dirty="0" err="1">
                <a:latin typeface="Cambria" pitchFamily="18" charset="0"/>
              </a:rPr>
              <a:t>Puskesmas</a:t>
            </a:r>
            <a:r>
              <a:rPr lang="en-US" sz="1400" dirty="0">
                <a:latin typeface="Cambria" pitchFamily="18" charset="0"/>
              </a:rPr>
              <a:t> </a:t>
            </a:r>
            <a:r>
              <a:rPr lang="en-US" sz="1400" dirty="0" err="1" smtClean="0">
                <a:latin typeface="Cambria" pitchFamily="18" charset="0"/>
              </a:rPr>
              <a:t>Nosarara</a:t>
            </a:r>
            <a:r>
              <a:rPr lang="en-US" sz="1400" dirty="0" smtClean="0">
                <a:latin typeface="Cambria" pitchFamily="18" charset="0"/>
              </a:rPr>
              <a:t>. </a:t>
            </a:r>
            <a:r>
              <a:rPr lang="en-US" sz="1400" dirty="0" err="1">
                <a:latin typeface="Cambria" pitchFamily="18" charset="0"/>
              </a:rPr>
              <a:t>Pokja</a:t>
            </a:r>
            <a:r>
              <a:rPr lang="en-US" sz="1400" dirty="0">
                <a:latin typeface="Cambria" pitchFamily="18" charset="0"/>
              </a:rPr>
              <a:t> DBD </a:t>
            </a:r>
            <a:r>
              <a:rPr lang="en-US" sz="1400" dirty="0" err="1">
                <a:latin typeface="Cambria" pitchFamily="18" charset="0"/>
              </a:rPr>
              <a:t>bekerjasama</a:t>
            </a:r>
            <a:r>
              <a:rPr lang="en-US" sz="1400" dirty="0">
                <a:latin typeface="Cambria" pitchFamily="18" charset="0"/>
              </a:rPr>
              <a:t> </a:t>
            </a:r>
            <a:r>
              <a:rPr lang="en-US" sz="1400" dirty="0" err="1">
                <a:latin typeface="Cambria" pitchFamily="18" charset="0"/>
              </a:rPr>
              <a:t>dengan</a:t>
            </a:r>
            <a:r>
              <a:rPr lang="en-US" sz="1400" dirty="0">
                <a:latin typeface="Cambria" pitchFamily="18" charset="0"/>
              </a:rPr>
              <a:t> </a:t>
            </a:r>
            <a:r>
              <a:rPr lang="en-US" sz="1400" dirty="0" err="1">
                <a:latin typeface="Cambria" pitchFamily="18" charset="0"/>
              </a:rPr>
              <a:t>segenap</a:t>
            </a:r>
            <a:r>
              <a:rPr lang="en-US" sz="1400" dirty="0">
                <a:latin typeface="Cambria" pitchFamily="18" charset="0"/>
              </a:rPr>
              <a:t> </a:t>
            </a:r>
            <a:r>
              <a:rPr lang="en-US" sz="1400" dirty="0" err="1">
                <a:latin typeface="Cambria" pitchFamily="18" charset="0"/>
              </a:rPr>
              <a:t>e</a:t>
            </a:r>
            <a:r>
              <a:rPr lang="en-US" sz="1400" dirty="0" err="1" smtClean="0">
                <a:latin typeface="Cambria" pitchFamily="18" charset="0"/>
              </a:rPr>
              <a:t>lemen</a:t>
            </a:r>
            <a:r>
              <a:rPr lang="en-US" sz="1400" dirty="0" smtClean="0">
                <a:latin typeface="Cambria" pitchFamily="18" charset="0"/>
              </a:rPr>
              <a:t> </a:t>
            </a:r>
            <a:r>
              <a:rPr lang="en-US" sz="1400" dirty="0" err="1">
                <a:latin typeface="Cambria" pitchFamily="18" charset="0"/>
              </a:rPr>
              <a:t>m</a:t>
            </a:r>
            <a:r>
              <a:rPr lang="en-US" sz="1400" dirty="0" err="1" smtClean="0">
                <a:latin typeface="Cambria" pitchFamily="18" charset="0"/>
              </a:rPr>
              <a:t>asyarakat</a:t>
            </a:r>
            <a:r>
              <a:rPr lang="en-US" sz="1400" dirty="0" smtClean="0">
                <a:latin typeface="Cambria" pitchFamily="18" charset="0"/>
              </a:rPr>
              <a:t> </a:t>
            </a:r>
            <a:r>
              <a:rPr lang="en-US" sz="1400" dirty="0">
                <a:latin typeface="Cambria" pitchFamily="18" charset="0"/>
              </a:rPr>
              <a:t>yang </a:t>
            </a:r>
            <a:r>
              <a:rPr lang="en-US" sz="1400" dirty="0" err="1">
                <a:latin typeface="Cambria" pitchFamily="18" charset="0"/>
              </a:rPr>
              <a:t>ada</a:t>
            </a:r>
            <a:r>
              <a:rPr lang="en-US" sz="1400" dirty="0">
                <a:latin typeface="Cambria" pitchFamily="18" charset="0"/>
              </a:rPr>
              <a:t> </a:t>
            </a:r>
            <a:r>
              <a:rPr lang="en-US" sz="1400" dirty="0" smtClean="0">
                <a:latin typeface="Cambria" pitchFamily="18" charset="0"/>
              </a:rPr>
              <a:t>di </a:t>
            </a:r>
            <a:r>
              <a:rPr lang="en-US" sz="1400" dirty="0" err="1">
                <a:latin typeface="Cambria" pitchFamily="18" charset="0"/>
              </a:rPr>
              <a:t>Kelurahan</a:t>
            </a:r>
            <a:r>
              <a:rPr lang="en-US" sz="1400" dirty="0">
                <a:latin typeface="Cambria" pitchFamily="18" charset="0"/>
              </a:rPr>
              <a:t> </a:t>
            </a:r>
            <a:r>
              <a:rPr lang="en-US" sz="1400" dirty="0" err="1">
                <a:latin typeface="Cambria" pitchFamily="18" charset="0"/>
              </a:rPr>
              <a:t>Palupi</a:t>
            </a:r>
            <a:r>
              <a:rPr lang="en-US" sz="1400" dirty="0">
                <a:latin typeface="Cambria" pitchFamily="18" charset="0"/>
              </a:rPr>
              <a:t> </a:t>
            </a:r>
            <a:r>
              <a:rPr lang="en-US" sz="1400" dirty="0" err="1">
                <a:latin typeface="Cambria" pitchFamily="18" charset="0"/>
              </a:rPr>
              <a:t>dalam</a:t>
            </a:r>
            <a:r>
              <a:rPr lang="en-US" sz="1400" dirty="0">
                <a:latin typeface="Cambria" pitchFamily="18" charset="0"/>
              </a:rPr>
              <a:t> </a:t>
            </a:r>
            <a:r>
              <a:rPr lang="en-US" sz="1400" dirty="0" err="1">
                <a:latin typeface="Cambria" pitchFamily="18" charset="0"/>
              </a:rPr>
              <a:t>mensosialisasikan</a:t>
            </a:r>
            <a:r>
              <a:rPr lang="en-US" sz="1400" dirty="0">
                <a:latin typeface="Cambria" pitchFamily="18" charset="0"/>
              </a:rPr>
              <a:t>  </a:t>
            </a:r>
            <a:r>
              <a:rPr lang="en-US" sz="1400" dirty="0" err="1">
                <a:latin typeface="Cambria" pitchFamily="18" charset="0"/>
              </a:rPr>
              <a:t>pentingnya</a:t>
            </a:r>
            <a:r>
              <a:rPr lang="en-US" sz="1400" dirty="0">
                <a:latin typeface="Cambria" pitchFamily="18" charset="0"/>
              </a:rPr>
              <a:t> </a:t>
            </a:r>
            <a:r>
              <a:rPr lang="en-US" sz="1400" dirty="0" err="1">
                <a:latin typeface="Cambria" pitchFamily="18" charset="0"/>
              </a:rPr>
              <a:t>gerakan</a:t>
            </a:r>
            <a:r>
              <a:rPr lang="en-US" sz="1400" dirty="0">
                <a:latin typeface="Cambria" pitchFamily="18" charset="0"/>
              </a:rPr>
              <a:t> </a:t>
            </a:r>
            <a:r>
              <a:rPr lang="en-US" sz="1400" dirty="0" smtClean="0">
                <a:latin typeface="Cambria" pitchFamily="18" charset="0"/>
              </a:rPr>
              <a:t>3M agar </a:t>
            </a:r>
            <a:r>
              <a:rPr lang="en-US" sz="1400" dirty="0" err="1">
                <a:latin typeface="Cambria" pitchFamily="18" charset="0"/>
              </a:rPr>
              <a:t>terhindar</a:t>
            </a:r>
            <a:r>
              <a:rPr lang="en-US" sz="1400" dirty="0">
                <a:latin typeface="Cambria" pitchFamily="18" charset="0"/>
              </a:rPr>
              <a:t> </a:t>
            </a:r>
            <a:r>
              <a:rPr lang="en-US" sz="1400" dirty="0" err="1">
                <a:latin typeface="Cambria" pitchFamily="18" charset="0"/>
              </a:rPr>
              <a:t>dari</a:t>
            </a:r>
            <a:r>
              <a:rPr lang="en-US" sz="1400" dirty="0">
                <a:latin typeface="Cambria" pitchFamily="18" charset="0"/>
              </a:rPr>
              <a:t> </a:t>
            </a:r>
            <a:r>
              <a:rPr lang="en-US" sz="1400" dirty="0" err="1">
                <a:latin typeface="Cambria" pitchFamily="18" charset="0"/>
              </a:rPr>
              <a:t>penyakit</a:t>
            </a:r>
            <a:r>
              <a:rPr lang="en-US" sz="1400" dirty="0">
                <a:latin typeface="Cambria" pitchFamily="18" charset="0"/>
              </a:rPr>
              <a:t> DBD </a:t>
            </a:r>
            <a:r>
              <a:rPr lang="en-US" sz="1400" dirty="0" err="1">
                <a:latin typeface="Cambria" pitchFamily="18" charset="0"/>
              </a:rPr>
              <a:t>dan</a:t>
            </a:r>
            <a:r>
              <a:rPr lang="en-US" sz="1400" dirty="0">
                <a:latin typeface="Cambria" pitchFamily="18" charset="0"/>
              </a:rPr>
              <a:t> </a:t>
            </a:r>
            <a:r>
              <a:rPr lang="en-US" sz="1400" dirty="0" err="1">
                <a:latin typeface="Cambria" pitchFamily="18" charset="0"/>
              </a:rPr>
              <a:t>penyakit</a:t>
            </a:r>
            <a:r>
              <a:rPr lang="en-US" sz="1400" dirty="0">
                <a:latin typeface="Cambria" pitchFamily="18" charset="0"/>
              </a:rPr>
              <a:t> </a:t>
            </a:r>
            <a:r>
              <a:rPr lang="en-US" sz="1400" dirty="0" err="1">
                <a:latin typeface="Cambria" pitchFamily="18" charset="0"/>
              </a:rPr>
              <a:t>lainnya</a:t>
            </a:r>
            <a:r>
              <a:rPr lang="en-US" sz="1400" dirty="0">
                <a:latin typeface="Cambria" pitchFamily="18" charset="0"/>
              </a:rPr>
              <a:t> yang </a:t>
            </a:r>
            <a:r>
              <a:rPr lang="en-US" sz="1400" dirty="0" err="1">
                <a:latin typeface="Cambria" pitchFamily="18" charset="0"/>
              </a:rPr>
              <a:t>disebabkan</a:t>
            </a:r>
            <a:r>
              <a:rPr lang="en-US" sz="1400" dirty="0">
                <a:latin typeface="Cambria" pitchFamily="18" charset="0"/>
              </a:rPr>
              <a:t> </a:t>
            </a:r>
            <a:r>
              <a:rPr lang="en-US" sz="1400" dirty="0" err="1">
                <a:latin typeface="Cambria" pitchFamily="18" charset="0"/>
              </a:rPr>
              <a:t>oleh</a:t>
            </a:r>
            <a:r>
              <a:rPr lang="en-US" sz="1400" dirty="0">
                <a:latin typeface="Cambria" pitchFamily="18" charset="0"/>
              </a:rPr>
              <a:t> </a:t>
            </a:r>
            <a:r>
              <a:rPr lang="en-US" sz="1400" dirty="0" err="1" smtClean="0">
                <a:latin typeface="Cambria" pitchFamily="18" charset="0"/>
              </a:rPr>
              <a:t>nyamuk</a:t>
            </a:r>
            <a:r>
              <a:rPr lang="en-US" sz="1400" dirty="0">
                <a:latin typeface="Cambria" pitchFamily="18" charset="0"/>
              </a:rPr>
              <a:t>. </a:t>
            </a:r>
          </a:p>
          <a:p>
            <a:pPr lvl="0" algn="just">
              <a:lnSpc>
                <a:spcPct val="150000"/>
              </a:lnSpc>
            </a:pPr>
            <a:r>
              <a:rPr lang="en-US" sz="1400" dirty="0" err="1">
                <a:latin typeface="Cambria" pitchFamily="18" charset="0"/>
              </a:rPr>
              <a:t>Pelaksanaan</a:t>
            </a:r>
            <a:r>
              <a:rPr lang="en-US" sz="1400" dirty="0">
                <a:latin typeface="Cambria" pitchFamily="18" charset="0"/>
              </a:rPr>
              <a:t> </a:t>
            </a:r>
            <a:r>
              <a:rPr lang="en-US" sz="1400" dirty="0" err="1">
                <a:latin typeface="Cambria" pitchFamily="18" charset="0"/>
              </a:rPr>
              <a:t>kerja</a:t>
            </a:r>
            <a:r>
              <a:rPr lang="en-US" sz="1400" dirty="0">
                <a:latin typeface="Cambria" pitchFamily="18" charset="0"/>
              </a:rPr>
              <a:t> </a:t>
            </a:r>
            <a:r>
              <a:rPr lang="en-US" sz="1400" dirty="0" err="1">
                <a:latin typeface="Cambria" pitchFamily="18" charset="0"/>
              </a:rPr>
              <a:t>bakti</a:t>
            </a:r>
            <a:r>
              <a:rPr lang="en-US" sz="1400" dirty="0">
                <a:latin typeface="Cambria" pitchFamily="18" charset="0"/>
              </a:rPr>
              <a:t> di </a:t>
            </a:r>
            <a:r>
              <a:rPr lang="en-US" sz="1400" dirty="0" err="1">
                <a:latin typeface="Cambria" pitchFamily="18" charset="0"/>
              </a:rPr>
              <a:t>tiap-tiap</a:t>
            </a:r>
            <a:r>
              <a:rPr lang="en-US" sz="1400" dirty="0">
                <a:latin typeface="Cambria" pitchFamily="18" charset="0"/>
              </a:rPr>
              <a:t> RW/RT </a:t>
            </a:r>
            <a:r>
              <a:rPr lang="en-US" sz="1400" dirty="0" err="1">
                <a:latin typeface="Cambria" pitchFamily="18" charset="0"/>
              </a:rPr>
              <a:t>atau</a:t>
            </a:r>
            <a:r>
              <a:rPr lang="en-US" sz="1400" dirty="0">
                <a:latin typeface="Cambria" pitchFamily="18" charset="0"/>
              </a:rPr>
              <a:t> </a:t>
            </a:r>
            <a:r>
              <a:rPr lang="en-US" sz="1400" dirty="0" smtClean="0">
                <a:latin typeface="Cambria" pitchFamily="18" charset="0"/>
              </a:rPr>
              <a:t>di </a:t>
            </a:r>
            <a:r>
              <a:rPr lang="en-US" sz="1400" dirty="0" err="1">
                <a:latin typeface="Cambria" pitchFamily="18" charset="0"/>
              </a:rPr>
              <a:t>Lokasi-lokasi</a:t>
            </a:r>
            <a:r>
              <a:rPr lang="en-US" sz="1400" dirty="0">
                <a:latin typeface="Cambria" pitchFamily="18" charset="0"/>
              </a:rPr>
              <a:t> (</a:t>
            </a:r>
            <a:r>
              <a:rPr lang="en-US" sz="1400" dirty="0" err="1">
                <a:latin typeface="Cambria" pitchFamily="18" charset="0"/>
              </a:rPr>
              <a:t>lintas</a:t>
            </a:r>
            <a:r>
              <a:rPr lang="en-US" sz="1400" dirty="0">
                <a:latin typeface="Cambria" pitchFamily="18" charset="0"/>
              </a:rPr>
              <a:t> RW/RT) </a:t>
            </a:r>
            <a:r>
              <a:rPr lang="en-US" sz="1400" dirty="0" smtClean="0">
                <a:latin typeface="Cambria" pitchFamily="18" charset="0"/>
              </a:rPr>
              <a:t>yang </a:t>
            </a:r>
            <a:r>
              <a:rPr lang="en-US" sz="1400" dirty="0" err="1">
                <a:latin typeface="Cambria" pitchFamily="18" charset="0"/>
              </a:rPr>
              <a:t>walaupun</a:t>
            </a:r>
            <a:r>
              <a:rPr lang="en-US" sz="1400" dirty="0">
                <a:latin typeface="Cambria" pitchFamily="18" charset="0"/>
              </a:rPr>
              <a:t> </a:t>
            </a:r>
            <a:r>
              <a:rPr lang="en-US" sz="1400" dirty="0" err="1">
                <a:latin typeface="Cambria" pitchFamily="18" charset="0"/>
              </a:rPr>
              <a:t>belum</a:t>
            </a:r>
            <a:r>
              <a:rPr lang="en-US" sz="1400" dirty="0">
                <a:latin typeface="Cambria" pitchFamily="18" charset="0"/>
              </a:rPr>
              <a:t> </a:t>
            </a:r>
            <a:r>
              <a:rPr lang="en-US" sz="1400" dirty="0" err="1">
                <a:latin typeface="Cambria" pitchFamily="18" charset="0"/>
              </a:rPr>
              <a:t>maksimal</a:t>
            </a:r>
            <a:r>
              <a:rPr lang="en-US" sz="1400" dirty="0">
                <a:latin typeface="Cambria" pitchFamily="18" charset="0"/>
              </a:rPr>
              <a:t> </a:t>
            </a:r>
            <a:r>
              <a:rPr lang="en-US" sz="1400" dirty="0" err="1">
                <a:latin typeface="Cambria" pitchFamily="18" charset="0"/>
              </a:rPr>
              <a:t>namun</a:t>
            </a:r>
            <a:r>
              <a:rPr lang="en-US" sz="1400" dirty="0">
                <a:latin typeface="Cambria" pitchFamily="18" charset="0"/>
              </a:rPr>
              <a:t> </a:t>
            </a:r>
            <a:r>
              <a:rPr lang="en-US" sz="1400" dirty="0" err="1">
                <a:latin typeface="Cambria" pitchFamily="18" charset="0"/>
              </a:rPr>
              <a:t>telah</a:t>
            </a:r>
            <a:r>
              <a:rPr lang="en-US" sz="1400" dirty="0">
                <a:latin typeface="Cambria" pitchFamily="18" charset="0"/>
              </a:rPr>
              <a:t> </a:t>
            </a:r>
            <a:r>
              <a:rPr lang="en-US" sz="1400" dirty="0" err="1">
                <a:latin typeface="Cambria" pitchFamily="18" charset="0"/>
              </a:rPr>
              <a:t>dapat</a:t>
            </a:r>
            <a:r>
              <a:rPr lang="en-US" sz="1400" dirty="0">
                <a:latin typeface="Cambria" pitchFamily="18" charset="0"/>
              </a:rPr>
              <a:t> </a:t>
            </a:r>
            <a:r>
              <a:rPr lang="en-US" sz="1400" dirty="0" err="1">
                <a:latin typeface="Cambria" pitchFamily="18" charset="0"/>
              </a:rPr>
              <a:t>merubah</a:t>
            </a:r>
            <a:r>
              <a:rPr lang="en-US" sz="1400" dirty="0">
                <a:latin typeface="Cambria" pitchFamily="18" charset="0"/>
              </a:rPr>
              <a:t> </a:t>
            </a:r>
            <a:r>
              <a:rPr lang="en-US" sz="1400" dirty="0" err="1">
                <a:latin typeface="Cambria" pitchFamily="18" charset="0"/>
              </a:rPr>
              <a:t>wajah</a:t>
            </a:r>
            <a:r>
              <a:rPr lang="en-US" sz="1400" dirty="0">
                <a:latin typeface="Cambria" pitchFamily="18" charset="0"/>
              </a:rPr>
              <a:t> </a:t>
            </a:r>
            <a:r>
              <a:rPr lang="en-US" sz="1400" dirty="0" err="1">
                <a:latin typeface="Cambria" pitchFamily="18" charset="0"/>
              </a:rPr>
              <a:t>Palupi</a:t>
            </a:r>
            <a:r>
              <a:rPr lang="en-US" sz="1400" dirty="0">
                <a:latin typeface="Cambria" pitchFamily="18" charset="0"/>
              </a:rPr>
              <a:t> </a:t>
            </a:r>
            <a:r>
              <a:rPr lang="en-US" sz="1400" dirty="0" err="1">
                <a:latin typeface="Cambria" pitchFamily="18" charset="0"/>
              </a:rPr>
              <a:t>dari</a:t>
            </a:r>
            <a:r>
              <a:rPr lang="en-US" sz="1400" dirty="0">
                <a:latin typeface="Cambria" pitchFamily="18" charset="0"/>
              </a:rPr>
              <a:t> </a:t>
            </a:r>
            <a:r>
              <a:rPr lang="en-US" sz="1400" dirty="0" err="1">
                <a:latin typeface="Cambria" pitchFamily="18" charset="0"/>
              </a:rPr>
              <a:t>Palupi</a:t>
            </a:r>
            <a:r>
              <a:rPr lang="en-US" sz="1400" dirty="0">
                <a:latin typeface="Cambria" pitchFamily="18" charset="0"/>
              </a:rPr>
              <a:t> </a:t>
            </a:r>
            <a:r>
              <a:rPr lang="en-US" sz="1400" dirty="0" smtClean="0">
                <a:latin typeface="Cambria" pitchFamily="18" charset="0"/>
              </a:rPr>
              <a:t>yang </a:t>
            </a:r>
            <a:r>
              <a:rPr lang="en-US" sz="1400" dirty="0" err="1">
                <a:latin typeface="Cambria" pitchFamily="18" charset="0"/>
              </a:rPr>
              <a:t>dikenal</a:t>
            </a:r>
            <a:r>
              <a:rPr lang="en-US" sz="1400" dirty="0">
                <a:latin typeface="Cambria" pitchFamily="18" charset="0"/>
              </a:rPr>
              <a:t> </a:t>
            </a:r>
            <a:r>
              <a:rPr lang="en-US" sz="1400" dirty="0" err="1" smtClean="0">
                <a:latin typeface="Cambria" pitchFamily="18" charset="0"/>
              </a:rPr>
              <a:t>kurang</a:t>
            </a:r>
            <a:r>
              <a:rPr lang="en-US" sz="1400" dirty="0" smtClean="0">
                <a:latin typeface="Cambria" pitchFamily="18" charset="0"/>
              </a:rPr>
              <a:t> </a:t>
            </a:r>
            <a:r>
              <a:rPr lang="en-US" sz="1400" dirty="0" err="1">
                <a:latin typeface="Cambria" pitchFamily="18" charset="0"/>
              </a:rPr>
              <a:t>bersih</a:t>
            </a:r>
            <a:r>
              <a:rPr lang="en-US" sz="1400" dirty="0">
                <a:latin typeface="Cambria" pitchFamily="18" charset="0"/>
              </a:rPr>
              <a:t> </a:t>
            </a:r>
            <a:r>
              <a:rPr lang="en-US" sz="1400" dirty="0" err="1">
                <a:latin typeface="Cambria" pitchFamily="18" charset="0"/>
              </a:rPr>
              <a:t>menjadi</a:t>
            </a:r>
            <a:r>
              <a:rPr lang="en-US" sz="1400" dirty="0">
                <a:latin typeface="Cambria" pitchFamily="18" charset="0"/>
              </a:rPr>
              <a:t> </a:t>
            </a:r>
            <a:r>
              <a:rPr lang="en-US" sz="1400" dirty="0" err="1">
                <a:latin typeface="Cambria" pitchFamily="18" charset="0"/>
              </a:rPr>
              <a:t>Palupi</a:t>
            </a:r>
            <a:r>
              <a:rPr lang="en-US" sz="1400" dirty="0">
                <a:latin typeface="Cambria" pitchFamily="18" charset="0"/>
              </a:rPr>
              <a:t> yang </a:t>
            </a:r>
            <a:r>
              <a:rPr lang="en-US" sz="1400" dirty="0" err="1" smtClean="0">
                <a:latin typeface="Cambria" pitchFamily="18" charset="0"/>
              </a:rPr>
              <a:t>bersih</a:t>
            </a:r>
            <a:r>
              <a:rPr lang="en-US" sz="1400" dirty="0">
                <a:latin typeface="Cambria" pitchFamily="18" charset="0"/>
              </a:rPr>
              <a:t>.</a:t>
            </a:r>
          </a:p>
          <a:p>
            <a:pPr lvl="0" algn="just">
              <a:lnSpc>
                <a:spcPct val="150000"/>
              </a:lnSpc>
            </a:pPr>
            <a:r>
              <a:rPr lang="en-US" sz="1400" dirty="0" err="1">
                <a:latin typeface="Cambria" pitchFamily="18" charset="0"/>
              </a:rPr>
              <a:t>Sistem</a:t>
            </a:r>
            <a:r>
              <a:rPr lang="en-US" sz="1400" dirty="0">
                <a:latin typeface="Cambria" pitchFamily="18" charset="0"/>
              </a:rPr>
              <a:t> </a:t>
            </a:r>
            <a:r>
              <a:rPr lang="en-US" sz="1400" dirty="0" err="1">
                <a:latin typeface="Cambria" pitchFamily="18" charset="0"/>
              </a:rPr>
              <a:t>P</a:t>
            </a:r>
            <a:r>
              <a:rPr lang="en-US" sz="1400" dirty="0" err="1" smtClean="0">
                <a:latin typeface="Cambria" pitchFamily="18" charset="0"/>
              </a:rPr>
              <a:t>elayanan</a:t>
            </a:r>
            <a:r>
              <a:rPr lang="en-US" sz="1400" dirty="0" smtClean="0">
                <a:latin typeface="Cambria" pitchFamily="18" charset="0"/>
              </a:rPr>
              <a:t> </a:t>
            </a:r>
            <a:r>
              <a:rPr lang="en-US" sz="1400" dirty="0" err="1">
                <a:latin typeface="Cambria" pitchFamily="18" charset="0"/>
              </a:rPr>
              <a:t>pengangkutan</a:t>
            </a:r>
            <a:r>
              <a:rPr lang="en-US" sz="1400" dirty="0">
                <a:latin typeface="Cambria" pitchFamily="18" charset="0"/>
              </a:rPr>
              <a:t> </a:t>
            </a:r>
            <a:r>
              <a:rPr lang="en-US" sz="1400" dirty="0" err="1">
                <a:latin typeface="Cambria" pitchFamily="18" charset="0"/>
              </a:rPr>
              <a:t>sampah</a:t>
            </a:r>
            <a:r>
              <a:rPr lang="en-US" sz="1400" dirty="0">
                <a:latin typeface="Cambria" pitchFamily="18" charset="0"/>
              </a:rPr>
              <a:t> </a:t>
            </a:r>
            <a:r>
              <a:rPr lang="en-US" sz="1400" dirty="0" err="1">
                <a:latin typeface="Cambria" pitchFamily="18" charset="0"/>
              </a:rPr>
              <a:t>dari</a:t>
            </a:r>
            <a:r>
              <a:rPr lang="en-US" sz="1400" dirty="0">
                <a:latin typeface="Cambria" pitchFamily="18" charset="0"/>
              </a:rPr>
              <a:t> </a:t>
            </a:r>
            <a:r>
              <a:rPr lang="en-US" sz="1400" dirty="0" err="1" smtClean="0">
                <a:latin typeface="Cambria" pitchFamily="18" charset="0"/>
              </a:rPr>
              <a:t>rumah</a:t>
            </a:r>
            <a:r>
              <a:rPr lang="en-US" sz="1400" dirty="0" smtClean="0">
                <a:latin typeface="Cambria" pitchFamily="18" charset="0"/>
              </a:rPr>
              <a:t> </a:t>
            </a:r>
            <a:r>
              <a:rPr lang="en-US" sz="1400" dirty="0" err="1">
                <a:latin typeface="Cambria" pitchFamily="18" charset="0"/>
              </a:rPr>
              <a:t>ke</a:t>
            </a:r>
            <a:r>
              <a:rPr lang="en-US" sz="1400" dirty="0">
                <a:latin typeface="Cambria" pitchFamily="18" charset="0"/>
              </a:rPr>
              <a:t> TPS yang </a:t>
            </a:r>
            <a:r>
              <a:rPr lang="en-US" sz="1400" dirty="0" err="1">
                <a:latin typeface="Cambria" pitchFamily="18" charset="0"/>
              </a:rPr>
              <a:t>dimulai</a:t>
            </a:r>
            <a:r>
              <a:rPr lang="en-US" sz="1400" dirty="0">
                <a:latin typeface="Cambria" pitchFamily="18" charset="0"/>
              </a:rPr>
              <a:t> </a:t>
            </a:r>
            <a:r>
              <a:rPr lang="en-US" sz="1400" dirty="0" err="1">
                <a:latin typeface="Cambria" pitchFamily="18" charset="0"/>
              </a:rPr>
              <a:t>sejak</a:t>
            </a:r>
            <a:r>
              <a:rPr lang="en-US" sz="1400" dirty="0">
                <a:latin typeface="Cambria" pitchFamily="18" charset="0"/>
              </a:rPr>
              <a:t> </a:t>
            </a:r>
            <a:r>
              <a:rPr lang="en-US" sz="1400" dirty="0" err="1">
                <a:latin typeface="Cambria" pitchFamily="18" charset="0"/>
              </a:rPr>
              <a:t>Bulan</a:t>
            </a:r>
            <a:r>
              <a:rPr lang="en-US" sz="1400" dirty="0">
                <a:latin typeface="Cambria" pitchFamily="18" charset="0"/>
              </a:rPr>
              <a:t> </a:t>
            </a:r>
            <a:r>
              <a:rPr lang="en-US" sz="1400" dirty="0" err="1">
                <a:latin typeface="Cambria" pitchFamily="18" charset="0"/>
              </a:rPr>
              <a:t>Pebruari</a:t>
            </a:r>
            <a:r>
              <a:rPr lang="en-US" sz="1400" dirty="0">
                <a:latin typeface="Cambria" pitchFamily="18" charset="0"/>
              </a:rPr>
              <a:t> 2007 </a:t>
            </a:r>
            <a:r>
              <a:rPr lang="en-US" sz="1400" dirty="0" err="1">
                <a:latin typeface="Cambria" pitchFamily="18" charset="0"/>
              </a:rPr>
              <a:t>sangat</a:t>
            </a:r>
            <a:r>
              <a:rPr lang="en-US" sz="1400" dirty="0">
                <a:latin typeface="Cambria" pitchFamily="18" charset="0"/>
              </a:rPr>
              <a:t> </a:t>
            </a:r>
            <a:r>
              <a:rPr lang="en-US" sz="1400" dirty="0" err="1">
                <a:latin typeface="Cambria" pitchFamily="18" charset="0"/>
              </a:rPr>
              <a:t>berpengaruh</a:t>
            </a:r>
            <a:r>
              <a:rPr lang="en-US" sz="1400" dirty="0">
                <a:latin typeface="Cambria" pitchFamily="18" charset="0"/>
              </a:rPr>
              <a:t> </a:t>
            </a:r>
            <a:r>
              <a:rPr lang="en-US" sz="1400" dirty="0" err="1">
                <a:latin typeface="Cambria" pitchFamily="18" charset="0"/>
              </a:rPr>
              <a:t>terhadap</a:t>
            </a:r>
            <a:r>
              <a:rPr lang="en-US" sz="1400" dirty="0">
                <a:latin typeface="Cambria" pitchFamily="18" charset="0"/>
              </a:rPr>
              <a:t> </a:t>
            </a:r>
            <a:r>
              <a:rPr lang="en-US" sz="1400" dirty="0" err="1">
                <a:latin typeface="Cambria" pitchFamily="18" charset="0"/>
              </a:rPr>
              <a:t>kebersihan</a:t>
            </a:r>
            <a:r>
              <a:rPr lang="en-US" sz="1400" dirty="0">
                <a:latin typeface="Cambria" pitchFamily="18" charset="0"/>
              </a:rPr>
              <a:t> </a:t>
            </a:r>
            <a:r>
              <a:rPr lang="en-US" sz="1400" dirty="0" err="1">
                <a:latin typeface="Cambria" pitchFamily="18" charset="0"/>
              </a:rPr>
              <a:t>lingkungan</a:t>
            </a:r>
            <a:r>
              <a:rPr lang="en-US" sz="1400" dirty="0">
                <a:latin typeface="Cambria" pitchFamily="18" charset="0"/>
              </a:rPr>
              <a:t> </a:t>
            </a:r>
            <a:r>
              <a:rPr lang="en-US" sz="1400" dirty="0" smtClean="0">
                <a:latin typeface="Cambria" pitchFamily="18" charset="0"/>
              </a:rPr>
              <a:t>di </a:t>
            </a:r>
            <a:r>
              <a:rPr lang="en-US" sz="1400" dirty="0">
                <a:latin typeface="Cambria" pitchFamily="18" charset="0"/>
              </a:rPr>
              <a:t>Wilayah </a:t>
            </a:r>
            <a:r>
              <a:rPr lang="en-US" sz="1400" dirty="0" err="1">
                <a:latin typeface="Cambria" pitchFamily="18" charset="0"/>
              </a:rPr>
              <a:t>Kelurahan</a:t>
            </a:r>
            <a:r>
              <a:rPr lang="en-US" sz="1400" dirty="0">
                <a:latin typeface="Cambria" pitchFamily="18" charset="0"/>
              </a:rPr>
              <a:t> </a:t>
            </a:r>
            <a:r>
              <a:rPr lang="en-US" sz="1400" dirty="0" err="1">
                <a:latin typeface="Cambria" pitchFamily="18" charset="0"/>
              </a:rPr>
              <a:t>Palupi</a:t>
            </a:r>
            <a:r>
              <a:rPr lang="en-US" sz="1400" dirty="0">
                <a:latin typeface="Cambria" pitchFamily="18" charset="0"/>
              </a:rPr>
              <a:t>. </a:t>
            </a:r>
          </a:p>
          <a:p>
            <a:pPr lvl="0" algn="just">
              <a:lnSpc>
                <a:spcPct val="150000"/>
              </a:lnSpc>
            </a:pPr>
            <a:r>
              <a:rPr lang="en-US" sz="1400" dirty="0">
                <a:latin typeface="Cambria" pitchFamily="18" charset="0"/>
              </a:rPr>
              <a:t>Dari </a:t>
            </a:r>
            <a:r>
              <a:rPr lang="en-US" sz="1400" dirty="0" err="1" smtClean="0">
                <a:latin typeface="Cambria" pitchFamily="18" charset="0"/>
              </a:rPr>
              <a:t>segi</a:t>
            </a:r>
            <a:r>
              <a:rPr lang="en-US" sz="1400" dirty="0" smtClean="0">
                <a:latin typeface="Cambria" pitchFamily="18" charset="0"/>
              </a:rPr>
              <a:t> </a:t>
            </a:r>
            <a:r>
              <a:rPr lang="en-US" sz="1400" dirty="0" err="1" smtClean="0">
                <a:latin typeface="Cambria" pitchFamily="18" charset="0"/>
              </a:rPr>
              <a:t>tata</a:t>
            </a:r>
            <a:r>
              <a:rPr lang="en-US" sz="1400" dirty="0" smtClean="0">
                <a:latin typeface="Cambria" pitchFamily="18" charset="0"/>
              </a:rPr>
              <a:t> </a:t>
            </a:r>
            <a:r>
              <a:rPr lang="en-US" sz="1400" dirty="0" err="1" smtClean="0">
                <a:latin typeface="Cambria" pitchFamily="18" charset="0"/>
              </a:rPr>
              <a:t>ruang</a:t>
            </a:r>
            <a:r>
              <a:rPr lang="en-US" sz="1400" dirty="0" smtClean="0">
                <a:latin typeface="Cambria" pitchFamily="18" charset="0"/>
              </a:rPr>
              <a:t> </a:t>
            </a:r>
            <a:r>
              <a:rPr lang="en-US" sz="1400" dirty="0" err="1" smtClean="0">
                <a:latin typeface="Cambria" pitchFamily="18" charset="0"/>
              </a:rPr>
              <a:t>Palupi</a:t>
            </a:r>
            <a:r>
              <a:rPr lang="en-US" sz="1400" dirty="0" smtClean="0">
                <a:latin typeface="Cambria" pitchFamily="18" charset="0"/>
              </a:rPr>
              <a:t> </a:t>
            </a:r>
            <a:r>
              <a:rPr lang="en-US" sz="1400" dirty="0" err="1">
                <a:latin typeface="Cambria" pitchFamily="18" charset="0"/>
              </a:rPr>
              <a:t>termasuk</a:t>
            </a:r>
            <a:r>
              <a:rPr lang="en-US" sz="1400" dirty="0">
                <a:latin typeface="Cambria" pitchFamily="18" charset="0"/>
              </a:rPr>
              <a:t> </a:t>
            </a:r>
            <a:r>
              <a:rPr lang="en-US" sz="1400" dirty="0" err="1">
                <a:latin typeface="Cambria" pitchFamily="18" charset="0"/>
              </a:rPr>
              <a:t>Kelurahan</a:t>
            </a:r>
            <a:r>
              <a:rPr lang="en-US" sz="1400" dirty="0">
                <a:latin typeface="Cambria" pitchFamily="18" charset="0"/>
              </a:rPr>
              <a:t>  yang  </a:t>
            </a:r>
            <a:r>
              <a:rPr lang="en-US" sz="1400" dirty="0" err="1">
                <a:latin typeface="Cambria" pitchFamily="18" charset="0"/>
              </a:rPr>
              <a:t>teratur</a:t>
            </a:r>
            <a:r>
              <a:rPr lang="en-US" sz="1400" dirty="0">
                <a:latin typeface="Cambria" pitchFamily="18" charset="0"/>
              </a:rPr>
              <a:t> </a:t>
            </a:r>
            <a:r>
              <a:rPr lang="en-US" sz="1400" dirty="0" err="1" smtClean="0">
                <a:latin typeface="Cambria" pitchFamily="18" charset="0"/>
              </a:rPr>
              <a:t>penataannya</a:t>
            </a:r>
            <a:r>
              <a:rPr lang="en-US" sz="1400" dirty="0" smtClean="0">
                <a:latin typeface="Cambria" pitchFamily="18" charset="0"/>
              </a:rPr>
              <a:t>, </a:t>
            </a:r>
            <a:r>
              <a:rPr lang="en-US" sz="1400" dirty="0" err="1">
                <a:latin typeface="Cambria" pitchFamily="18" charset="0"/>
              </a:rPr>
              <a:t>hal</a:t>
            </a:r>
            <a:r>
              <a:rPr lang="en-US" sz="1400" dirty="0">
                <a:latin typeface="Cambria" pitchFamily="18" charset="0"/>
              </a:rPr>
              <a:t> </a:t>
            </a:r>
            <a:r>
              <a:rPr lang="en-US" sz="1400" dirty="0" err="1">
                <a:latin typeface="Cambria" pitchFamily="18" charset="0"/>
              </a:rPr>
              <a:t>ini</a:t>
            </a:r>
            <a:r>
              <a:rPr lang="en-US" sz="1400" dirty="0">
                <a:latin typeface="Cambria" pitchFamily="18" charset="0"/>
              </a:rPr>
              <a:t> </a:t>
            </a:r>
            <a:r>
              <a:rPr lang="en-US" sz="1400" dirty="0" err="1">
                <a:latin typeface="Cambria" pitchFamily="18" charset="0"/>
              </a:rPr>
              <a:t>disebabkan</a:t>
            </a:r>
            <a:r>
              <a:rPr lang="en-US" sz="1400" dirty="0">
                <a:latin typeface="Cambria" pitchFamily="18" charset="0"/>
              </a:rPr>
              <a:t> </a:t>
            </a:r>
            <a:r>
              <a:rPr lang="en-US" sz="1400" dirty="0" err="1">
                <a:latin typeface="Cambria" pitchFamily="18" charset="0"/>
              </a:rPr>
              <a:t>karena</a:t>
            </a:r>
            <a:r>
              <a:rPr lang="en-US" sz="1400" dirty="0">
                <a:latin typeface="Cambria" pitchFamily="18" charset="0"/>
              </a:rPr>
              <a:t> </a:t>
            </a:r>
            <a:r>
              <a:rPr lang="en-US" sz="1400" dirty="0" err="1">
                <a:latin typeface="Cambria" pitchFamily="18" charset="0"/>
              </a:rPr>
              <a:t>sebagian</a:t>
            </a:r>
            <a:r>
              <a:rPr lang="en-US" sz="1400" dirty="0">
                <a:latin typeface="Cambria" pitchFamily="18" charset="0"/>
              </a:rPr>
              <a:t> </a:t>
            </a:r>
            <a:r>
              <a:rPr lang="en-US" sz="1400" dirty="0" err="1">
                <a:latin typeface="Cambria" pitchFamily="18" charset="0"/>
              </a:rPr>
              <a:t>besar</a:t>
            </a:r>
            <a:r>
              <a:rPr lang="en-US" sz="1400" dirty="0">
                <a:latin typeface="Cambria" pitchFamily="18" charset="0"/>
              </a:rPr>
              <a:t> </a:t>
            </a:r>
            <a:r>
              <a:rPr lang="en-US" sz="1400" dirty="0" err="1">
                <a:latin typeface="Cambria" pitchFamily="18" charset="0"/>
              </a:rPr>
              <a:t>adalah</a:t>
            </a:r>
            <a:r>
              <a:rPr lang="en-US" sz="1400" dirty="0">
                <a:latin typeface="Cambria" pitchFamily="18" charset="0"/>
              </a:rPr>
              <a:t> </a:t>
            </a:r>
            <a:r>
              <a:rPr lang="en-US" sz="1400" dirty="0" err="1">
                <a:latin typeface="Cambria" pitchFamily="18" charset="0"/>
              </a:rPr>
              <a:t>k</a:t>
            </a:r>
            <a:r>
              <a:rPr lang="en-US" sz="1400" dirty="0" err="1" smtClean="0">
                <a:latin typeface="Cambria" pitchFamily="18" charset="0"/>
              </a:rPr>
              <a:t>ompleks</a:t>
            </a:r>
            <a:r>
              <a:rPr lang="en-US" sz="1400" dirty="0" smtClean="0">
                <a:latin typeface="Cambria" pitchFamily="18" charset="0"/>
              </a:rPr>
              <a:t> </a:t>
            </a:r>
            <a:r>
              <a:rPr lang="en-US" sz="1400" dirty="0" err="1">
                <a:latin typeface="Cambria" pitchFamily="18" charset="0"/>
              </a:rPr>
              <a:t>perumahan</a:t>
            </a:r>
            <a:r>
              <a:rPr lang="en-US" sz="1400" dirty="0">
                <a:latin typeface="Cambria" pitchFamily="18" charset="0"/>
              </a:rPr>
              <a:t> yang </a:t>
            </a:r>
            <a:r>
              <a:rPr lang="en-US" sz="1400" dirty="0" err="1" smtClean="0">
                <a:latin typeface="Cambria" pitchFamily="18" charset="0"/>
              </a:rPr>
              <a:t>telah</a:t>
            </a:r>
            <a:r>
              <a:rPr lang="en-US" sz="1400" dirty="0" smtClean="0">
                <a:latin typeface="Cambria" pitchFamily="18" charset="0"/>
              </a:rPr>
              <a:t> </a:t>
            </a:r>
            <a:r>
              <a:rPr lang="en-US" sz="1400" dirty="0" err="1">
                <a:latin typeface="Cambria" pitchFamily="18" charset="0"/>
              </a:rPr>
              <a:t>ditata</a:t>
            </a:r>
            <a:r>
              <a:rPr lang="en-US" sz="1400" dirty="0">
                <a:latin typeface="Cambria" pitchFamily="18" charset="0"/>
              </a:rPr>
              <a:t> </a:t>
            </a:r>
            <a:r>
              <a:rPr lang="en-US" sz="1400" dirty="0" err="1">
                <a:latin typeface="Cambria" pitchFamily="18" charset="0"/>
              </a:rPr>
              <a:t>oleh</a:t>
            </a:r>
            <a:r>
              <a:rPr lang="en-US" sz="1400" dirty="0">
                <a:latin typeface="Cambria" pitchFamily="18" charset="0"/>
              </a:rPr>
              <a:t> </a:t>
            </a:r>
            <a:r>
              <a:rPr lang="en-US" sz="1400" dirty="0" err="1">
                <a:latin typeface="Cambria" pitchFamily="18" charset="0"/>
              </a:rPr>
              <a:t>beberapa</a:t>
            </a:r>
            <a:r>
              <a:rPr lang="en-US" sz="1400" dirty="0">
                <a:latin typeface="Cambria" pitchFamily="18" charset="0"/>
              </a:rPr>
              <a:t> </a:t>
            </a:r>
            <a:r>
              <a:rPr lang="en-US" sz="1400" dirty="0" err="1" smtClean="0">
                <a:latin typeface="Cambria" pitchFamily="18" charset="0"/>
              </a:rPr>
              <a:t>pengembang</a:t>
            </a:r>
            <a:r>
              <a:rPr lang="en-US" sz="1400" dirty="0">
                <a:latin typeface="Cambria" pitchFamily="18" charset="0"/>
              </a:rPr>
              <a:t>, </a:t>
            </a:r>
            <a:r>
              <a:rPr lang="en-US" sz="1400" dirty="0" err="1">
                <a:latin typeface="Cambria" pitchFamily="18" charset="0"/>
              </a:rPr>
              <a:t>baik</a:t>
            </a:r>
            <a:r>
              <a:rPr lang="en-US" sz="1400" dirty="0">
                <a:latin typeface="Cambria" pitchFamily="18" charset="0"/>
              </a:rPr>
              <a:t> </a:t>
            </a:r>
            <a:r>
              <a:rPr lang="en-US" sz="1400" dirty="0" err="1">
                <a:latin typeface="Cambria" pitchFamily="18" charset="0"/>
              </a:rPr>
              <a:t>penataan</a:t>
            </a:r>
            <a:r>
              <a:rPr lang="en-US" sz="1400" dirty="0">
                <a:latin typeface="Cambria" pitchFamily="18" charset="0"/>
              </a:rPr>
              <a:t> </a:t>
            </a:r>
            <a:r>
              <a:rPr lang="en-US" sz="1400" dirty="0" err="1" smtClean="0">
                <a:latin typeface="Cambria" pitchFamily="18" charset="0"/>
              </a:rPr>
              <a:t>rumah</a:t>
            </a:r>
            <a:r>
              <a:rPr lang="en-US" sz="1400" dirty="0" smtClean="0">
                <a:latin typeface="Cambria" pitchFamily="18" charset="0"/>
              </a:rPr>
              <a:t>, </a:t>
            </a:r>
            <a:r>
              <a:rPr lang="en-US" sz="1400" dirty="0" err="1" smtClean="0">
                <a:latin typeface="Cambria" pitchFamily="18" charset="0"/>
              </a:rPr>
              <a:t>jalan</a:t>
            </a:r>
            <a:r>
              <a:rPr lang="en-US" sz="1400" dirty="0" smtClean="0">
                <a:latin typeface="Cambria" pitchFamily="18" charset="0"/>
              </a:rPr>
              <a:t> </a:t>
            </a:r>
            <a:r>
              <a:rPr lang="en-US" sz="1400" dirty="0" err="1">
                <a:latin typeface="Cambria" pitchFamily="18" charset="0"/>
              </a:rPr>
              <a:t>maupun</a:t>
            </a:r>
            <a:r>
              <a:rPr lang="en-US" sz="1400" dirty="0">
                <a:latin typeface="Cambria" pitchFamily="18" charset="0"/>
              </a:rPr>
              <a:t> </a:t>
            </a:r>
            <a:r>
              <a:rPr lang="en-US" sz="1400" dirty="0" err="1" smtClean="0">
                <a:latin typeface="Cambria" pitchFamily="18" charset="0"/>
              </a:rPr>
              <a:t>fasilitas</a:t>
            </a:r>
            <a:r>
              <a:rPr lang="en-US" sz="1400" dirty="0" smtClean="0">
                <a:latin typeface="Cambria" pitchFamily="18" charset="0"/>
              </a:rPr>
              <a:t> </a:t>
            </a:r>
            <a:r>
              <a:rPr lang="en-US" sz="1400" dirty="0" err="1">
                <a:latin typeface="Cambria" pitchFamily="18" charset="0"/>
              </a:rPr>
              <a:t>umum</a:t>
            </a:r>
            <a:r>
              <a:rPr lang="en-US" sz="1400" dirty="0">
                <a:latin typeface="Cambria" pitchFamily="18" charset="0"/>
              </a:rPr>
              <a:t>.  </a:t>
            </a:r>
            <a:r>
              <a:rPr lang="en-US" sz="1400" dirty="0" err="1">
                <a:latin typeface="Cambria" pitchFamily="18" charset="0"/>
              </a:rPr>
              <a:t>Lahan</a:t>
            </a:r>
            <a:r>
              <a:rPr lang="en-US" sz="1400" dirty="0">
                <a:latin typeface="Cambria" pitchFamily="18" charset="0"/>
              </a:rPr>
              <a:t> </a:t>
            </a:r>
            <a:r>
              <a:rPr lang="en-US" sz="1400" dirty="0" err="1">
                <a:latin typeface="Cambria" pitchFamily="18" charset="0"/>
              </a:rPr>
              <a:t>kosong</a:t>
            </a:r>
            <a:r>
              <a:rPr lang="en-US" sz="1400" dirty="0">
                <a:latin typeface="Cambria" pitchFamily="18" charset="0"/>
              </a:rPr>
              <a:t> </a:t>
            </a:r>
            <a:r>
              <a:rPr lang="en-US" sz="1400" dirty="0" err="1">
                <a:latin typeface="Cambria" pitchFamily="18" charset="0"/>
              </a:rPr>
              <a:t>dan</a:t>
            </a:r>
            <a:r>
              <a:rPr lang="en-US" sz="1400" dirty="0">
                <a:latin typeface="Cambria" pitchFamily="18" charset="0"/>
              </a:rPr>
              <a:t> </a:t>
            </a:r>
            <a:r>
              <a:rPr lang="en-US" sz="1400" dirty="0" err="1" smtClean="0">
                <a:latin typeface="Cambria" pitchFamily="18" charset="0"/>
              </a:rPr>
              <a:t>bangunan</a:t>
            </a:r>
            <a:r>
              <a:rPr lang="en-US" sz="1400" dirty="0" smtClean="0">
                <a:latin typeface="Cambria" pitchFamily="18" charset="0"/>
              </a:rPr>
              <a:t> di </a:t>
            </a:r>
            <a:r>
              <a:rPr lang="en-US" sz="1400" dirty="0" err="1" smtClean="0">
                <a:latin typeface="Cambria" pitchFamily="18" charset="0"/>
              </a:rPr>
              <a:t>wilayah</a:t>
            </a:r>
            <a:r>
              <a:rPr lang="en-US" sz="1400" dirty="0" smtClean="0">
                <a:latin typeface="Cambria" pitchFamily="18" charset="0"/>
              </a:rPr>
              <a:t> </a:t>
            </a:r>
            <a:r>
              <a:rPr lang="en-US" sz="1400" dirty="0" err="1" smtClean="0">
                <a:latin typeface="Cambria" pitchFamily="18" charset="0"/>
              </a:rPr>
              <a:t>Kelurahan</a:t>
            </a:r>
            <a:r>
              <a:rPr lang="en-US" sz="1400" dirty="0" smtClean="0">
                <a:latin typeface="Cambria" pitchFamily="18" charset="0"/>
              </a:rPr>
              <a:t> </a:t>
            </a:r>
            <a:r>
              <a:rPr lang="en-US" sz="1400" dirty="0" err="1" smtClean="0">
                <a:latin typeface="Cambria" pitchFamily="18" charset="0"/>
              </a:rPr>
              <a:t>Palupi</a:t>
            </a:r>
            <a:r>
              <a:rPr lang="en-US" sz="1400" dirty="0" smtClean="0">
                <a:latin typeface="Cambria" pitchFamily="18" charset="0"/>
              </a:rPr>
              <a:t> </a:t>
            </a:r>
            <a:r>
              <a:rPr lang="en-US" sz="1400" dirty="0" err="1" smtClean="0">
                <a:latin typeface="Cambria" pitchFamily="18" charset="0"/>
              </a:rPr>
              <a:t>sebagian</a:t>
            </a:r>
            <a:r>
              <a:rPr lang="en-US" sz="1400" dirty="0" smtClean="0">
                <a:latin typeface="Cambria" pitchFamily="18" charset="0"/>
              </a:rPr>
              <a:t> </a:t>
            </a:r>
            <a:r>
              <a:rPr lang="en-US" sz="1400" dirty="0" err="1">
                <a:latin typeface="Cambria" pitchFamily="18" charset="0"/>
              </a:rPr>
              <a:t>besar</a:t>
            </a:r>
            <a:r>
              <a:rPr lang="en-US" sz="1400" dirty="0">
                <a:latin typeface="Cambria" pitchFamily="18" charset="0"/>
              </a:rPr>
              <a:t> </a:t>
            </a:r>
            <a:r>
              <a:rPr lang="en-US" sz="1400" dirty="0" err="1">
                <a:latin typeface="Cambria" pitchFamily="18" charset="0"/>
              </a:rPr>
              <a:t>telah</a:t>
            </a:r>
            <a:r>
              <a:rPr lang="en-US" sz="1400" dirty="0">
                <a:latin typeface="Cambria" pitchFamily="18" charset="0"/>
              </a:rPr>
              <a:t> </a:t>
            </a:r>
            <a:r>
              <a:rPr lang="en-US" sz="1400" dirty="0" err="1" smtClean="0">
                <a:latin typeface="Cambria" pitchFamily="18" charset="0"/>
              </a:rPr>
              <a:t>bersertifikat</a:t>
            </a:r>
            <a:r>
              <a:rPr lang="en-US" sz="1400" dirty="0" smtClean="0">
                <a:latin typeface="Cambria" pitchFamily="18" charset="0"/>
              </a:rPr>
              <a:t>. </a:t>
            </a:r>
            <a:r>
              <a:rPr lang="en-US" sz="1400" dirty="0">
                <a:latin typeface="Cambria" pitchFamily="18" charset="0"/>
              </a:rPr>
              <a:t>Hal </a:t>
            </a:r>
            <a:r>
              <a:rPr lang="en-US" sz="1400" dirty="0" err="1">
                <a:latin typeface="Cambria" pitchFamily="18" charset="0"/>
              </a:rPr>
              <a:t>ini</a:t>
            </a:r>
            <a:r>
              <a:rPr lang="en-US" sz="1400" dirty="0">
                <a:latin typeface="Cambria" pitchFamily="18" charset="0"/>
              </a:rPr>
              <a:t> </a:t>
            </a:r>
            <a:r>
              <a:rPr lang="en-US" sz="1400" dirty="0" err="1">
                <a:latin typeface="Cambria" pitchFamily="18" charset="0"/>
              </a:rPr>
              <a:t>disamping</a:t>
            </a:r>
            <a:r>
              <a:rPr lang="en-US" sz="1400" dirty="0">
                <a:latin typeface="Cambria" pitchFamily="18" charset="0"/>
              </a:rPr>
              <a:t> </a:t>
            </a:r>
            <a:r>
              <a:rPr lang="en-US" sz="1400" dirty="0" err="1">
                <a:latin typeface="Cambria" pitchFamily="18" charset="0"/>
              </a:rPr>
              <a:t>karena</a:t>
            </a:r>
            <a:r>
              <a:rPr lang="en-US" sz="1400" dirty="0">
                <a:latin typeface="Cambria" pitchFamily="18" charset="0"/>
              </a:rPr>
              <a:t> </a:t>
            </a:r>
            <a:r>
              <a:rPr lang="en-US" sz="1400" dirty="0" err="1" smtClean="0">
                <a:latin typeface="Cambria" pitchFamily="18" charset="0"/>
              </a:rPr>
              <a:t>rumah</a:t>
            </a:r>
            <a:r>
              <a:rPr lang="en-US" sz="1400" dirty="0" smtClean="0">
                <a:latin typeface="Cambria" pitchFamily="18" charset="0"/>
              </a:rPr>
              <a:t> </a:t>
            </a:r>
            <a:r>
              <a:rPr lang="en-US" sz="1400" dirty="0">
                <a:latin typeface="Cambria" pitchFamily="18" charset="0"/>
              </a:rPr>
              <a:t>yang </a:t>
            </a:r>
            <a:r>
              <a:rPr lang="en-US" sz="1400" dirty="0" err="1">
                <a:latin typeface="Cambria" pitchFamily="18" charset="0"/>
              </a:rPr>
              <a:t>disediakan</a:t>
            </a:r>
            <a:r>
              <a:rPr lang="en-US" sz="1400" dirty="0">
                <a:latin typeface="Cambria" pitchFamily="18" charset="0"/>
              </a:rPr>
              <a:t> </a:t>
            </a:r>
            <a:r>
              <a:rPr lang="en-US" sz="1400" dirty="0" err="1">
                <a:latin typeface="Cambria" pitchFamily="18" charset="0"/>
              </a:rPr>
              <a:t>oleh</a:t>
            </a:r>
            <a:r>
              <a:rPr lang="en-US" sz="1400" dirty="0">
                <a:latin typeface="Cambria" pitchFamily="18" charset="0"/>
              </a:rPr>
              <a:t> </a:t>
            </a:r>
            <a:r>
              <a:rPr lang="en-US" sz="1400" dirty="0" err="1">
                <a:latin typeface="Cambria" pitchFamily="18" charset="0"/>
              </a:rPr>
              <a:t>Pengembang</a:t>
            </a:r>
            <a:r>
              <a:rPr lang="en-US" sz="1400" dirty="0">
                <a:latin typeface="Cambria" pitchFamily="18" charset="0"/>
              </a:rPr>
              <a:t> </a:t>
            </a:r>
            <a:r>
              <a:rPr lang="en-US" sz="1400" dirty="0" err="1">
                <a:latin typeface="Cambria" pitchFamily="18" charset="0"/>
              </a:rPr>
              <a:t>telah</a:t>
            </a:r>
            <a:r>
              <a:rPr lang="en-US" sz="1400" dirty="0">
                <a:latin typeface="Cambria" pitchFamily="18" charset="0"/>
              </a:rPr>
              <a:t>  </a:t>
            </a:r>
            <a:r>
              <a:rPr lang="en-US" sz="1400" dirty="0" err="1">
                <a:latin typeface="Cambria" pitchFamily="18" charset="0"/>
              </a:rPr>
              <a:t>dilengkapi</a:t>
            </a:r>
            <a:r>
              <a:rPr lang="en-US" sz="1400" dirty="0">
                <a:latin typeface="Cambria" pitchFamily="18" charset="0"/>
              </a:rPr>
              <a:t> </a:t>
            </a:r>
            <a:r>
              <a:rPr lang="en-US" sz="1400" dirty="0" err="1">
                <a:latin typeface="Cambria" pitchFamily="18" charset="0"/>
              </a:rPr>
              <a:t>dengan</a:t>
            </a:r>
            <a:r>
              <a:rPr lang="en-US" sz="1400" dirty="0">
                <a:latin typeface="Cambria" pitchFamily="18" charset="0"/>
              </a:rPr>
              <a:t>  </a:t>
            </a:r>
            <a:r>
              <a:rPr lang="en-US" sz="1400" dirty="0" err="1">
                <a:latin typeface="Cambria" pitchFamily="18" charset="0"/>
              </a:rPr>
              <a:t>sertifikat</a:t>
            </a:r>
            <a:r>
              <a:rPr lang="en-US" sz="1400" dirty="0">
                <a:latin typeface="Cambria" pitchFamily="18" charset="0"/>
              </a:rPr>
              <a:t>  juga </a:t>
            </a:r>
            <a:r>
              <a:rPr lang="en-US" sz="1400" dirty="0" err="1">
                <a:latin typeface="Cambria" pitchFamily="18" charset="0"/>
              </a:rPr>
              <a:t>adanya</a:t>
            </a:r>
            <a:r>
              <a:rPr lang="en-US" sz="1400" dirty="0">
                <a:latin typeface="Cambria" pitchFamily="18" charset="0"/>
              </a:rPr>
              <a:t> program </a:t>
            </a:r>
            <a:r>
              <a:rPr lang="en-US" sz="1400" b="1" dirty="0" err="1">
                <a:latin typeface="Cambria" pitchFamily="18" charset="0"/>
              </a:rPr>
              <a:t>Prona</a:t>
            </a:r>
            <a:r>
              <a:rPr lang="en-US" sz="1400" b="1" dirty="0">
                <a:latin typeface="Cambria" pitchFamily="18" charset="0"/>
              </a:rPr>
              <a:t> </a:t>
            </a:r>
            <a:r>
              <a:rPr lang="en-US" sz="1400" dirty="0" err="1">
                <a:latin typeface="Cambria" pitchFamily="18" charset="0"/>
              </a:rPr>
              <a:t>dari</a:t>
            </a:r>
            <a:r>
              <a:rPr lang="en-US" sz="1400" dirty="0">
                <a:latin typeface="Cambria" pitchFamily="18" charset="0"/>
              </a:rPr>
              <a:t> </a:t>
            </a:r>
            <a:r>
              <a:rPr lang="en-US" sz="1400" b="1" dirty="0" err="1">
                <a:latin typeface="Cambria" pitchFamily="18" charset="0"/>
              </a:rPr>
              <a:t>Badan</a:t>
            </a:r>
            <a:r>
              <a:rPr lang="en-US" sz="1400" b="1" dirty="0">
                <a:latin typeface="Cambria" pitchFamily="18" charset="0"/>
              </a:rPr>
              <a:t> </a:t>
            </a:r>
            <a:r>
              <a:rPr lang="en-US" sz="1400" b="1" dirty="0" err="1">
                <a:latin typeface="Cambria" pitchFamily="18" charset="0"/>
              </a:rPr>
              <a:t>Pertanahan</a:t>
            </a:r>
            <a:r>
              <a:rPr lang="en-US" sz="1400" b="1" dirty="0">
                <a:latin typeface="Cambria" pitchFamily="18" charset="0"/>
              </a:rPr>
              <a:t> Nasional </a:t>
            </a:r>
            <a:r>
              <a:rPr lang="en-US" sz="1400" dirty="0">
                <a:latin typeface="Cambria" pitchFamily="18" charset="0"/>
              </a:rPr>
              <a:t>yang </a:t>
            </a:r>
            <a:r>
              <a:rPr lang="en-US" sz="1400" dirty="0" err="1">
                <a:latin typeface="Cambria" pitchFamily="18" charset="0"/>
              </a:rPr>
              <a:t>pengurusannya</a:t>
            </a:r>
            <a:r>
              <a:rPr lang="en-US" sz="1400" dirty="0">
                <a:latin typeface="Cambria" pitchFamily="18" charset="0"/>
              </a:rPr>
              <a:t> </a:t>
            </a:r>
            <a:r>
              <a:rPr lang="en-US" sz="1400" dirty="0" err="1">
                <a:latin typeface="Cambria" pitchFamily="18" charset="0"/>
              </a:rPr>
              <a:t>lebih</a:t>
            </a:r>
            <a:r>
              <a:rPr lang="en-US" sz="1400" dirty="0">
                <a:latin typeface="Cambria" pitchFamily="18" charset="0"/>
              </a:rPr>
              <a:t> </a:t>
            </a:r>
            <a:r>
              <a:rPr lang="en-US" sz="1400" dirty="0" err="1">
                <a:latin typeface="Cambria" pitchFamily="18" charset="0"/>
              </a:rPr>
              <a:t>mudah</a:t>
            </a:r>
            <a:r>
              <a:rPr lang="en-US" sz="1400" dirty="0">
                <a:latin typeface="Cambria" pitchFamily="18" charset="0"/>
              </a:rPr>
              <a:t> </a:t>
            </a:r>
            <a:r>
              <a:rPr lang="en-US" sz="1400" dirty="0" err="1">
                <a:latin typeface="Cambria" pitchFamily="18" charset="0"/>
              </a:rPr>
              <a:t>dengan</a:t>
            </a:r>
            <a:r>
              <a:rPr lang="en-US" sz="1400" dirty="0">
                <a:latin typeface="Cambria" pitchFamily="18" charset="0"/>
              </a:rPr>
              <a:t> </a:t>
            </a:r>
            <a:r>
              <a:rPr lang="en-US" sz="1400" dirty="0" err="1">
                <a:latin typeface="Cambria" pitchFamily="18" charset="0"/>
              </a:rPr>
              <a:t>biaya</a:t>
            </a:r>
            <a:r>
              <a:rPr lang="en-US" sz="1400" dirty="0">
                <a:latin typeface="Cambria" pitchFamily="18" charset="0"/>
              </a:rPr>
              <a:t> yang </a:t>
            </a:r>
            <a:r>
              <a:rPr lang="en-US" sz="1400" dirty="0" err="1">
                <a:latin typeface="Cambria" pitchFamily="18" charset="0"/>
              </a:rPr>
              <a:t>murah</a:t>
            </a:r>
            <a:r>
              <a:rPr lang="en-US" sz="1400" dirty="0">
                <a:latin typeface="Cambria" pitchFamily="18" charset="0"/>
              </a:rPr>
              <a:t>.</a:t>
            </a:r>
          </a:p>
          <a:p>
            <a:pPr algn="just">
              <a:lnSpc>
                <a:spcPct val="150000"/>
              </a:lnSpc>
              <a:buNone/>
            </a:pPr>
            <a:endParaRPr lang="en-US" sz="1700" dirty="0">
              <a:latin typeface="Maiandra GD" pitchFamily="34" charset="0"/>
            </a:endParaRPr>
          </a:p>
        </p:txBody>
      </p:sp>
      <p:sp>
        <p:nvSpPr>
          <p:cNvPr id="8" name="TextBox 7"/>
          <p:cNvSpPr txBox="1"/>
          <p:nvPr/>
        </p:nvSpPr>
        <p:spPr>
          <a:xfrm>
            <a:off x="860741" y="1214510"/>
            <a:ext cx="4930459" cy="538090"/>
          </a:xfrm>
          <a:prstGeom prst="rect">
            <a:avLst/>
          </a:prstGeom>
          <a:noFill/>
        </p:spPr>
        <p:txBody>
          <a:bodyPr wrap="square" lIns="95064" tIns="47532" rIns="95064" bIns="47532" rtlCol="0">
            <a:spAutoFit/>
          </a:bodyPr>
          <a:lstStyle/>
          <a:p>
            <a:r>
              <a:rPr lang="en-US" sz="2800" b="1" dirty="0">
                <a:latin typeface="Arial Rounded MT Bold" pitchFamily="34" charset="0"/>
              </a:rPr>
              <a:t>10. LINGKUNGAN HIDUP</a:t>
            </a: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52</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ransition>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066800" y="1524000"/>
            <a:ext cx="5771681" cy="8646639"/>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buNone/>
            </a:pPr>
            <a:r>
              <a:rPr lang="en-US" sz="1900" b="1" dirty="0" err="1">
                <a:solidFill>
                  <a:schemeClr val="tx1"/>
                </a:solidFill>
                <a:latin typeface="Maiandra GD" pitchFamily="34" charset="0"/>
              </a:rPr>
              <a:t>Tempat</a:t>
            </a:r>
            <a:r>
              <a:rPr lang="en-US" sz="1900" b="1" dirty="0">
                <a:solidFill>
                  <a:schemeClr val="tx1"/>
                </a:solidFill>
                <a:latin typeface="Maiandra GD" pitchFamily="34" charset="0"/>
              </a:rPr>
              <a:t> </a:t>
            </a:r>
            <a:r>
              <a:rPr lang="en-US" sz="1900" b="1" dirty="0" err="1">
                <a:solidFill>
                  <a:schemeClr val="tx1"/>
                </a:solidFill>
                <a:latin typeface="Maiandra GD" pitchFamily="34" charset="0"/>
              </a:rPr>
              <a:t>Pengolahan</a:t>
            </a:r>
            <a:r>
              <a:rPr lang="en-US" sz="1900" b="1" dirty="0">
                <a:solidFill>
                  <a:schemeClr val="tx1"/>
                </a:solidFill>
                <a:latin typeface="Maiandra GD" pitchFamily="34" charset="0"/>
              </a:rPr>
              <a:t> </a:t>
            </a:r>
            <a:r>
              <a:rPr lang="en-US" sz="1900" b="1" dirty="0" err="1">
                <a:solidFill>
                  <a:schemeClr val="tx1"/>
                </a:solidFill>
                <a:latin typeface="Maiandra GD" pitchFamily="34" charset="0"/>
              </a:rPr>
              <a:t>Sampah</a:t>
            </a:r>
            <a:r>
              <a:rPr lang="en-US" sz="1900" b="1" dirty="0">
                <a:solidFill>
                  <a:schemeClr val="tx1"/>
                </a:solidFill>
                <a:latin typeface="Maiandra GD" pitchFamily="34" charset="0"/>
              </a:rPr>
              <a:t> </a:t>
            </a:r>
            <a:r>
              <a:rPr lang="en-US" sz="1900" b="1" dirty="0" err="1">
                <a:solidFill>
                  <a:schemeClr val="tx1"/>
                </a:solidFill>
                <a:latin typeface="Maiandra GD" pitchFamily="34" charset="0"/>
              </a:rPr>
              <a:t>Terpadu</a:t>
            </a:r>
            <a:r>
              <a:rPr lang="en-US" sz="1900" b="1" dirty="0">
                <a:solidFill>
                  <a:schemeClr val="tx1"/>
                </a:solidFill>
                <a:latin typeface="Maiandra GD" pitchFamily="34" charset="0"/>
              </a:rPr>
              <a:t> (TPST)  </a:t>
            </a:r>
          </a:p>
          <a:p>
            <a:pPr marL="367117" indent="-367117">
              <a:buNone/>
            </a:pPr>
            <a:endParaRPr lang="en-US" sz="1400" dirty="0" smtClean="0">
              <a:latin typeface="Maiandra GD" pitchFamily="34" charset="0"/>
            </a:endParaRPr>
          </a:p>
          <a:p>
            <a:pPr marL="367117" indent="-367117">
              <a:lnSpc>
                <a:spcPct val="150000"/>
              </a:lnSpc>
              <a:buNone/>
            </a:pPr>
            <a:r>
              <a:rPr lang="en-US" sz="1500" dirty="0" smtClean="0">
                <a:latin typeface="Maiandra GD" pitchFamily="34" charset="0"/>
              </a:rPr>
              <a:t>TPST </a:t>
            </a:r>
            <a:r>
              <a:rPr lang="en-US" sz="1500" dirty="0" err="1">
                <a:latin typeface="Maiandra GD" pitchFamily="34" charset="0"/>
              </a:rPr>
              <a:t>Kelurahan</a:t>
            </a:r>
            <a:r>
              <a:rPr lang="en-US" sz="1500" dirty="0">
                <a:latin typeface="Maiandra GD" pitchFamily="34" charset="0"/>
              </a:rPr>
              <a:t> </a:t>
            </a:r>
            <a:r>
              <a:rPr lang="en-US" sz="1500" dirty="0" err="1">
                <a:latin typeface="Maiandra GD" pitchFamily="34" charset="0"/>
              </a:rPr>
              <a:t>Palupi</a:t>
            </a:r>
            <a:r>
              <a:rPr lang="en-US" sz="1500" dirty="0">
                <a:latin typeface="Maiandra GD" pitchFamily="34" charset="0"/>
              </a:rPr>
              <a:t> </a:t>
            </a:r>
            <a:r>
              <a:rPr lang="en-US" sz="1500" dirty="0" err="1" smtClean="0">
                <a:latin typeface="Maiandra GD" pitchFamily="34" charset="0"/>
              </a:rPr>
              <a:t>mempunyai</a:t>
            </a:r>
            <a:r>
              <a:rPr lang="en-US" sz="1500" dirty="0" smtClean="0">
                <a:latin typeface="Maiandra GD" pitchFamily="34" charset="0"/>
              </a:rPr>
              <a:t> </a:t>
            </a:r>
            <a:r>
              <a:rPr lang="en-US" sz="1500" dirty="0" err="1" smtClean="0">
                <a:latin typeface="Maiandra GD" pitchFamily="34" charset="0"/>
              </a:rPr>
              <a:t>fasilitas</a:t>
            </a:r>
            <a:r>
              <a:rPr lang="en-US" sz="1500" dirty="0" smtClean="0">
                <a:latin typeface="Maiandra GD" pitchFamily="34" charset="0"/>
              </a:rPr>
              <a:t> </a:t>
            </a:r>
            <a:r>
              <a:rPr lang="en-US" sz="1500" dirty="0">
                <a:latin typeface="Maiandra GD" pitchFamily="34" charset="0"/>
              </a:rPr>
              <a:t>: </a:t>
            </a:r>
            <a:br>
              <a:rPr lang="en-US" sz="1500" dirty="0">
                <a:latin typeface="Maiandra GD" pitchFamily="34" charset="0"/>
              </a:rPr>
            </a:br>
            <a:r>
              <a:rPr lang="en-US" sz="1500" dirty="0">
                <a:latin typeface="Maiandra GD" pitchFamily="34" charset="0"/>
              </a:rPr>
              <a:t>1. Kantor </a:t>
            </a:r>
            <a:r>
              <a:rPr lang="en-US" sz="1500" dirty="0" err="1">
                <a:latin typeface="Maiandra GD" pitchFamily="34" charset="0"/>
              </a:rPr>
              <a:t>Pengolahan</a:t>
            </a:r>
            <a:r>
              <a:rPr lang="en-US" sz="1500" dirty="0">
                <a:latin typeface="Maiandra GD" pitchFamily="34" charset="0"/>
              </a:rPr>
              <a:t> </a:t>
            </a:r>
            <a:r>
              <a:rPr lang="en-US" sz="1500" dirty="0" err="1">
                <a:latin typeface="Maiandra GD" pitchFamily="34" charset="0"/>
              </a:rPr>
              <a:t>Sampah</a:t>
            </a:r>
            <a:r>
              <a:rPr lang="en-US" sz="1500" dirty="0">
                <a:latin typeface="Maiandra GD" pitchFamily="34" charset="0"/>
              </a:rPr>
              <a:t/>
            </a:r>
            <a:br>
              <a:rPr lang="en-US" sz="1500" dirty="0">
                <a:latin typeface="Maiandra GD" pitchFamily="34" charset="0"/>
              </a:rPr>
            </a:br>
            <a:r>
              <a:rPr lang="en-US" sz="1500" dirty="0">
                <a:latin typeface="Maiandra GD" pitchFamily="34" charset="0"/>
              </a:rPr>
              <a:t>2. Mobil </a:t>
            </a:r>
            <a:r>
              <a:rPr lang="en-US" sz="1500" dirty="0" err="1">
                <a:latin typeface="Maiandra GD" pitchFamily="34" charset="0"/>
              </a:rPr>
              <a:t>Pengangkut</a:t>
            </a:r>
            <a:r>
              <a:rPr lang="en-US" sz="1500" dirty="0">
                <a:latin typeface="Maiandra GD" pitchFamily="34" charset="0"/>
              </a:rPr>
              <a:t> </a:t>
            </a:r>
            <a:r>
              <a:rPr lang="en-US" sz="1500" dirty="0" err="1">
                <a:latin typeface="Maiandra GD" pitchFamily="34" charset="0"/>
              </a:rPr>
              <a:t>Sampah</a:t>
            </a:r>
            <a:r>
              <a:rPr lang="en-US" sz="1500" dirty="0">
                <a:latin typeface="Maiandra GD" pitchFamily="34" charset="0"/>
              </a:rPr>
              <a:t/>
            </a:r>
            <a:br>
              <a:rPr lang="en-US" sz="1500" dirty="0">
                <a:latin typeface="Maiandra GD" pitchFamily="34" charset="0"/>
              </a:rPr>
            </a:br>
            <a:r>
              <a:rPr lang="en-US" sz="1500" dirty="0">
                <a:latin typeface="Maiandra GD" pitchFamily="34" charset="0"/>
              </a:rPr>
              <a:t>3. </a:t>
            </a:r>
            <a:r>
              <a:rPr lang="en-US" sz="1500" dirty="0" err="1">
                <a:latin typeface="Maiandra GD" pitchFamily="34" charset="0"/>
              </a:rPr>
              <a:t>Mesin</a:t>
            </a:r>
            <a:r>
              <a:rPr lang="en-US" sz="1500" dirty="0">
                <a:latin typeface="Maiandra GD" pitchFamily="34" charset="0"/>
              </a:rPr>
              <a:t> </a:t>
            </a:r>
            <a:r>
              <a:rPr lang="en-US" sz="1500" dirty="0" err="1">
                <a:latin typeface="Maiandra GD" pitchFamily="34" charset="0"/>
              </a:rPr>
              <a:t>Pengolah</a:t>
            </a:r>
            <a:r>
              <a:rPr lang="en-US" sz="1500" dirty="0">
                <a:latin typeface="Maiandra GD" pitchFamily="34" charset="0"/>
              </a:rPr>
              <a:t> </a:t>
            </a:r>
            <a:r>
              <a:rPr lang="en-US" sz="1500" dirty="0" err="1">
                <a:latin typeface="Maiandra GD" pitchFamily="34" charset="0"/>
              </a:rPr>
              <a:t>Sampah</a:t>
            </a:r>
            <a:r>
              <a:rPr lang="en-US" sz="1500" dirty="0">
                <a:latin typeface="Maiandra GD" pitchFamily="34" charset="0"/>
              </a:rPr>
              <a:t/>
            </a:r>
            <a:br>
              <a:rPr lang="en-US" sz="1500" dirty="0">
                <a:latin typeface="Maiandra GD" pitchFamily="34" charset="0"/>
              </a:rPr>
            </a:br>
            <a:r>
              <a:rPr lang="en-US" sz="1500" dirty="0">
                <a:latin typeface="Maiandra GD" pitchFamily="34" charset="0"/>
              </a:rPr>
              <a:t>4. Motor </a:t>
            </a:r>
            <a:r>
              <a:rPr lang="en-US" sz="1500" dirty="0" err="1">
                <a:latin typeface="Maiandra GD" pitchFamily="34" charset="0"/>
              </a:rPr>
              <a:t>Kaisar</a:t>
            </a:r>
            <a:r>
              <a:rPr lang="en-US" sz="1500" dirty="0">
                <a:latin typeface="Maiandra GD" pitchFamily="34" charset="0"/>
              </a:rPr>
              <a:t> </a:t>
            </a:r>
            <a:br>
              <a:rPr lang="en-US" sz="1500" dirty="0">
                <a:latin typeface="Maiandra GD" pitchFamily="34" charset="0"/>
              </a:rPr>
            </a:br>
            <a:r>
              <a:rPr lang="en-US" sz="1500" dirty="0">
                <a:latin typeface="Maiandra GD" pitchFamily="34" charset="0"/>
              </a:rPr>
              <a:t>5. </a:t>
            </a:r>
            <a:r>
              <a:rPr lang="en-US" sz="1500" dirty="0" err="1">
                <a:latin typeface="Maiandra GD" pitchFamily="34" charset="0"/>
              </a:rPr>
              <a:t>Tempat</a:t>
            </a:r>
            <a:r>
              <a:rPr lang="en-US" sz="1500" dirty="0">
                <a:latin typeface="Maiandra GD" pitchFamily="34" charset="0"/>
              </a:rPr>
              <a:t>  </a:t>
            </a:r>
            <a:r>
              <a:rPr lang="en-US" sz="1500" dirty="0" err="1">
                <a:latin typeface="Maiandra GD" pitchFamily="34" charset="0"/>
              </a:rPr>
              <a:t>Penampungan</a:t>
            </a:r>
            <a:r>
              <a:rPr lang="en-US" sz="1500" dirty="0">
                <a:latin typeface="Maiandra GD" pitchFamily="34" charset="0"/>
              </a:rPr>
              <a:t> </a:t>
            </a:r>
            <a:r>
              <a:rPr lang="en-US" sz="1500" dirty="0" err="1">
                <a:latin typeface="Maiandra GD" pitchFamily="34" charset="0"/>
              </a:rPr>
              <a:t>Sampah</a:t>
            </a:r>
            <a:endParaRPr lang="en-US" sz="1500" dirty="0">
              <a:latin typeface="Maiandra GD" pitchFamily="34"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5252" y="7048500"/>
            <a:ext cx="2862545" cy="30196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3" descr="E:\foto\baru\DSC00803.JPG"/>
          <p:cNvPicPr>
            <a:picLocks noChangeAspect="1" noChangeArrowheads="1"/>
          </p:cNvPicPr>
          <p:nvPr/>
        </p:nvPicPr>
        <p:blipFill>
          <a:blip r:embed="rId4" cstate="print"/>
          <a:srcRect/>
          <a:stretch>
            <a:fillRect/>
          </a:stretch>
        </p:blipFill>
        <p:spPr bwMode="auto">
          <a:xfrm>
            <a:off x="1162052" y="7066332"/>
            <a:ext cx="2675695" cy="29920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2">
            <a:schemeClr val="accent1"/>
          </a:lnRef>
          <a:fillRef idx="1">
            <a:schemeClr val="lt1"/>
          </a:fillRef>
          <a:effectRef idx="0">
            <a:schemeClr val="accent1"/>
          </a:effectRef>
          <a:fontRef idx="minor">
            <a:schemeClr val="dk1"/>
          </a:fontRef>
        </p:style>
      </p:pic>
      <p:pic>
        <p:nvPicPr>
          <p:cNvPr id="11" name="Picture 2" descr="E:\foto\baru\DSC00799.JPG"/>
          <p:cNvPicPr>
            <a:picLocks noChangeAspect="1" noChangeArrowheads="1"/>
          </p:cNvPicPr>
          <p:nvPr/>
        </p:nvPicPr>
        <p:blipFill>
          <a:blip r:embed="rId5" cstate="print"/>
          <a:stretch>
            <a:fillRect/>
          </a:stretch>
        </p:blipFill>
        <p:spPr bwMode="auto">
          <a:xfrm>
            <a:off x="1257300" y="4343400"/>
            <a:ext cx="5453924" cy="2514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53</a:t>
            </a:fld>
            <a:endParaRPr lang="en-US" sz="2200" b="1" dirty="0">
              <a:solidFill>
                <a:schemeClr val="bg1"/>
              </a:solidFill>
              <a:latin typeface="Papyrus" pitchFamily="66" charset="0"/>
              <a:ea typeface="BatangChe" pitchFamily="49" charset="-127"/>
            </a:endParaRPr>
          </a:p>
        </p:txBody>
      </p:sp>
      <p:sp>
        <p:nvSpPr>
          <p:cNvPr id="15"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9"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045545" y="2097443"/>
            <a:ext cx="5722148" cy="8153401"/>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gn="just">
              <a:lnSpc>
                <a:spcPct val="150000"/>
              </a:lnSpc>
              <a:buClr>
                <a:srgbClr val="FE8637"/>
              </a:buClr>
              <a:buFont typeface="Wingdings 2"/>
              <a:buNone/>
            </a:pPr>
            <a:r>
              <a:rPr lang="en-US" sz="1400" dirty="0">
                <a:solidFill>
                  <a:prstClr val="black"/>
                </a:solidFill>
                <a:latin typeface="Maiandra GD" pitchFamily="34" charset="0"/>
              </a:rPr>
              <a:t>	</a:t>
            </a:r>
            <a:r>
              <a:rPr lang="en-US" sz="1700" dirty="0" err="1">
                <a:solidFill>
                  <a:prstClr val="black"/>
                </a:solidFill>
                <a:latin typeface="Maiandra GD" pitchFamily="34" charset="0"/>
              </a:rPr>
              <a:t>Potensi</a:t>
            </a:r>
            <a:r>
              <a:rPr lang="en-US" sz="1700" dirty="0">
                <a:solidFill>
                  <a:prstClr val="black"/>
                </a:solidFill>
                <a:latin typeface="Maiandra GD" pitchFamily="34" charset="0"/>
              </a:rPr>
              <a:t> </a:t>
            </a:r>
            <a:r>
              <a:rPr lang="en-US" sz="1700" dirty="0" err="1">
                <a:solidFill>
                  <a:prstClr val="black"/>
                </a:solidFill>
                <a:latin typeface="Maiandra GD" pitchFamily="34" charset="0"/>
              </a:rPr>
              <a:t>Geografis</a:t>
            </a:r>
            <a:r>
              <a:rPr lang="en-US" sz="1700" dirty="0">
                <a:solidFill>
                  <a:prstClr val="black"/>
                </a:solidFill>
                <a:latin typeface="Maiandra GD" pitchFamily="34" charset="0"/>
              </a:rPr>
              <a:t> yang </a:t>
            </a:r>
            <a:r>
              <a:rPr lang="en-US" sz="1700" dirty="0" err="1">
                <a:solidFill>
                  <a:prstClr val="black"/>
                </a:solidFill>
                <a:latin typeface="Maiandra GD" pitchFamily="34" charset="0"/>
              </a:rPr>
              <a:t>dimiliki</a:t>
            </a:r>
            <a:r>
              <a:rPr lang="en-US" sz="1700" dirty="0">
                <a:solidFill>
                  <a:prstClr val="black"/>
                </a:solidFill>
                <a:latin typeface="Maiandra GD" pitchFamily="34" charset="0"/>
              </a:rPr>
              <a:t> </a:t>
            </a:r>
            <a:r>
              <a:rPr lang="en-US" sz="1700" dirty="0" err="1">
                <a:solidFill>
                  <a:prstClr val="black"/>
                </a:solidFill>
                <a:latin typeface="Maiandra GD" pitchFamily="34" charset="0"/>
              </a:rPr>
              <a:t>oleh</a:t>
            </a:r>
            <a:r>
              <a:rPr lang="en-US" sz="1700" dirty="0">
                <a:solidFill>
                  <a:prstClr val="black"/>
                </a:solidFill>
                <a:latin typeface="Maiandra GD" pitchFamily="34" charset="0"/>
              </a:rPr>
              <a:t> </a:t>
            </a:r>
            <a:r>
              <a:rPr lang="en-US" sz="1700" dirty="0" err="1">
                <a:solidFill>
                  <a:prstClr val="black"/>
                </a:solidFill>
                <a:latin typeface="Maiandra GD" pitchFamily="34" charset="0"/>
              </a:rPr>
              <a:t>Palupi</a:t>
            </a:r>
            <a:r>
              <a:rPr lang="en-US" sz="1700" dirty="0">
                <a:solidFill>
                  <a:prstClr val="black"/>
                </a:solidFill>
                <a:latin typeface="Maiandra GD" pitchFamily="34" charset="0"/>
              </a:rPr>
              <a:t> </a:t>
            </a:r>
            <a:r>
              <a:rPr lang="en-US" sz="1700" dirty="0" err="1">
                <a:solidFill>
                  <a:prstClr val="black"/>
                </a:solidFill>
                <a:latin typeface="Maiandra GD" pitchFamily="34" charset="0"/>
              </a:rPr>
              <a:t>merupakan</a:t>
            </a:r>
            <a:r>
              <a:rPr lang="en-US" sz="1700" dirty="0">
                <a:solidFill>
                  <a:prstClr val="black"/>
                </a:solidFill>
                <a:latin typeface="Maiandra GD" pitchFamily="34" charset="0"/>
              </a:rPr>
              <a:t>  </a:t>
            </a:r>
            <a:r>
              <a:rPr lang="en-US" sz="1700" dirty="0" err="1">
                <a:solidFill>
                  <a:prstClr val="black"/>
                </a:solidFill>
                <a:latin typeface="Maiandra GD" pitchFamily="34" charset="0"/>
              </a:rPr>
              <a:t>peluang</a:t>
            </a:r>
            <a:r>
              <a:rPr lang="en-US" sz="1700" dirty="0">
                <a:solidFill>
                  <a:prstClr val="black"/>
                </a:solidFill>
                <a:latin typeface="Maiandra GD" pitchFamily="34" charset="0"/>
              </a:rPr>
              <a:t> </a:t>
            </a:r>
            <a:r>
              <a:rPr lang="en-US" sz="1700" dirty="0" err="1">
                <a:solidFill>
                  <a:prstClr val="black"/>
                </a:solidFill>
                <a:latin typeface="Maiandra GD" pitchFamily="34" charset="0"/>
              </a:rPr>
              <a:t>bagi</a:t>
            </a:r>
            <a:r>
              <a:rPr lang="en-US" sz="1700" dirty="0">
                <a:solidFill>
                  <a:prstClr val="black"/>
                </a:solidFill>
                <a:latin typeface="Maiandra GD" pitchFamily="34" charset="0"/>
              </a:rPr>
              <a:t> </a:t>
            </a:r>
            <a:r>
              <a:rPr lang="en-US" sz="1700" dirty="0" err="1">
                <a:solidFill>
                  <a:prstClr val="black"/>
                </a:solidFill>
                <a:latin typeface="Maiandra GD" pitchFamily="34" charset="0"/>
              </a:rPr>
              <a:t>para</a:t>
            </a:r>
            <a:r>
              <a:rPr lang="en-US" sz="1700" dirty="0">
                <a:solidFill>
                  <a:prstClr val="black"/>
                </a:solidFill>
                <a:latin typeface="Maiandra GD" pitchFamily="34" charset="0"/>
              </a:rPr>
              <a:t> </a:t>
            </a:r>
            <a:r>
              <a:rPr lang="en-US" sz="1700" dirty="0" err="1">
                <a:solidFill>
                  <a:prstClr val="black"/>
                </a:solidFill>
                <a:latin typeface="Maiandra GD" pitchFamily="34" charset="0"/>
              </a:rPr>
              <a:t>Pengembang</a:t>
            </a:r>
            <a:r>
              <a:rPr lang="en-US" sz="1700" dirty="0">
                <a:solidFill>
                  <a:prstClr val="black"/>
                </a:solidFill>
                <a:latin typeface="Maiandra GD" pitchFamily="34" charset="0"/>
              </a:rPr>
              <a:t> </a:t>
            </a:r>
            <a:r>
              <a:rPr lang="en-US" sz="1700" dirty="0" err="1">
                <a:solidFill>
                  <a:prstClr val="black"/>
                </a:solidFill>
                <a:latin typeface="Maiandra GD" pitchFamily="34" charset="0"/>
              </a:rPr>
              <a:t>untuk</a:t>
            </a:r>
            <a:r>
              <a:rPr lang="en-US" sz="1700" dirty="0">
                <a:solidFill>
                  <a:prstClr val="black"/>
                </a:solidFill>
                <a:latin typeface="Maiandra GD" pitchFamily="34" charset="0"/>
              </a:rPr>
              <a:t> </a:t>
            </a:r>
            <a:r>
              <a:rPr lang="en-US" sz="1700" dirty="0" err="1">
                <a:solidFill>
                  <a:prstClr val="black"/>
                </a:solidFill>
                <a:latin typeface="Maiandra GD" pitchFamily="34" charset="0"/>
              </a:rPr>
              <a:t>menanamkan</a:t>
            </a:r>
            <a:r>
              <a:rPr lang="en-US" sz="1700" dirty="0">
                <a:solidFill>
                  <a:prstClr val="black"/>
                </a:solidFill>
                <a:latin typeface="Maiandra GD" pitchFamily="34" charset="0"/>
              </a:rPr>
              <a:t> </a:t>
            </a:r>
            <a:r>
              <a:rPr lang="en-US" sz="1700" dirty="0" err="1">
                <a:solidFill>
                  <a:prstClr val="black"/>
                </a:solidFill>
                <a:latin typeface="Maiandra GD" pitchFamily="34" charset="0"/>
              </a:rPr>
              <a:t>investasinya</a:t>
            </a:r>
            <a:r>
              <a:rPr lang="en-US" sz="1700" dirty="0">
                <a:solidFill>
                  <a:prstClr val="black"/>
                </a:solidFill>
                <a:latin typeface="Maiandra GD" pitchFamily="34" charset="0"/>
              </a:rPr>
              <a:t> </a:t>
            </a:r>
            <a:r>
              <a:rPr lang="en-US" sz="1700" dirty="0" err="1">
                <a:solidFill>
                  <a:prstClr val="black"/>
                </a:solidFill>
                <a:latin typeface="Maiandra GD" pitchFamily="34" charset="0"/>
              </a:rPr>
              <a:t>dibidang</a:t>
            </a:r>
            <a:r>
              <a:rPr lang="en-US" sz="1700" dirty="0">
                <a:solidFill>
                  <a:prstClr val="black"/>
                </a:solidFill>
                <a:latin typeface="Maiandra GD" pitchFamily="34" charset="0"/>
              </a:rPr>
              <a:t>   </a:t>
            </a:r>
            <a:r>
              <a:rPr lang="en-US" sz="1700" dirty="0" err="1">
                <a:solidFill>
                  <a:prstClr val="black"/>
                </a:solidFill>
                <a:latin typeface="Maiandra GD" pitchFamily="34" charset="0"/>
              </a:rPr>
              <a:t>P</a:t>
            </a:r>
            <a:r>
              <a:rPr lang="en-US" sz="1700" dirty="0" err="1" smtClean="0">
                <a:solidFill>
                  <a:prstClr val="black"/>
                </a:solidFill>
                <a:latin typeface="Maiandra GD" pitchFamily="34" charset="0"/>
              </a:rPr>
              <a:t>erumahan</a:t>
            </a:r>
            <a:r>
              <a:rPr lang="en-US" sz="1700" dirty="0" smtClean="0">
                <a:solidFill>
                  <a:prstClr val="black"/>
                </a:solidFill>
                <a:latin typeface="Maiandra GD" pitchFamily="34" charset="0"/>
              </a:rPr>
              <a:t> </a:t>
            </a:r>
            <a:r>
              <a:rPr lang="en-US" sz="1700" dirty="0" err="1">
                <a:solidFill>
                  <a:prstClr val="black"/>
                </a:solidFill>
                <a:latin typeface="Maiandra GD" pitchFamily="34" charset="0"/>
              </a:rPr>
              <a:t>dengan</a:t>
            </a:r>
            <a:r>
              <a:rPr lang="en-US" sz="1700" dirty="0">
                <a:solidFill>
                  <a:prstClr val="black"/>
                </a:solidFill>
                <a:latin typeface="Maiandra GD" pitchFamily="34" charset="0"/>
              </a:rPr>
              <a:t> </a:t>
            </a:r>
            <a:r>
              <a:rPr lang="en-US" sz="1700" dirty="0" err="1">
                <a:solidFill>
                  <a:prstClr val="black"/>
                </a:solidFill>
                <a:latin typeface="Maiandra GD" pitchFamily="34" charset="0"/>
              </a:rPr>
              <a:t>berbagai</a:t>
            </a:r>
            <a:r>
              <a:rPr lang="en-US" sz="1700" dirty="0">
                <a:solidFill>
                  <a:prstClr val="black"/>
                </a:solidFill>
                <a:latin typeface="Maiandra GD" pitchFamily="34" charset="0"/>
              </a:rPr>
              <a:t> Type, </a:t>
            </a:r>
            <a:r>
              <a:rPr lang="en-US" sz="1700" dirty="0" err="1">
                <a:solidFill>
                  <a:prstClr val="black"/>
                </a:solidFill>
                <a:latin typeface="Maiandra GD" pitchFamily="34" charset="0"/>
              </a:rPr>
              <a:t>dari</a:t>
            </a:r>
            <a:r>
              <a:rPr lang="en-US" sz="1700" dirty="0">
                <a:solidFill>
                  <a:prstClr val="black"/>
                </a:solidFill>
                <a:latin typeface="Maiandra GD" pitchFamily="34" charset="0"/>
              </a:rPr>
              <a:t> Type 36 /</a:t>
            </a:r>
            <a:r>
              <a:rPr lang="en-US" sz="1700" dirty="0" err="1">
                <a:solidFill>
                  <a:prstClr val="black"/>
                </a:solidFill>
                <a:latin typeface="Maiandra GD" pitchFamily="34" charset="0"/>
              </a:rPr>
              <a:t>Rumah</a:t>
            </a:r>
            <a:r>
              <a:rPr lang="en-US" sz="1700" dirty="0">
                <a:solidFill>
                  <a:prstClr val="black"/>
                </a:solidFill>
                <a:latin typeface="Maiandra GD" pitchFamily="34" charset="0"/>
              </a:rPr>
              <a:t> </a:t>
            </a:r>
            <a:r>
              <a:rPr lang="en-US" sz="1700" dirty="0" err="1">
                <a:solidFill>
                  <a:prstClr val="black"/>
                </a:solidFill>
                <a:latin typeface="Maiandra GD" pitchFamily="34" charset="0"/>
              </a:rPr>
              <a:t>Sangat</a:t>
            </a:r>
            <a:r>
              <a:rPr lang="en-US" sz="1700" dirty="0">
                <a:solidFill>
                  <a:prstClr val="black"/>
                </a:solidFill>
                <a:latin typeface="Maiandra GD" pitchFamily="34" charset="0"/>
              </a:rPr>
              <a:t> </a:t>
            </a:r>
            <a:r>
              <a:rPr lang="en-US" sz="1700" dirty="0" err="1">
                <a:solidFill>
                  <a:prstClr val="black"/>
                </a:solidFill>
                <a:latin typeface="Maiandra GD" pitchFamily="34" charset="0"/>
              </a:rPr>
              <a:t>Sederhana</a:t>
            </a:r>
            <a:r>
              <a:rPr lang="en-US" sz="1700" dirty="0">
                <a:solidFill>
                  <a:prstClr val="black"/>
                </a:solidFill>
                <a:latin typeface="Maiandra GD" pitchFamily="34" charset="0"/>
              </a:rPr>
              <a:t> (RSS), Type 36/RSS Plus </a:t>
            </a:r>
            <a:r>
              <a:rPr lang="en-US" sz="1700" dirty="0" err="1">
                <a:solidFill>
                  <a:prstClr val="black"/>
                </a:solidFill>
                <a:latin typeface="Maiandra GD" pitchFamily="34" charset="0"/>
              </a:rPr>
              <a:t>sampai</a:t>
            </a:r>
            <a:r>
              <a:rPr lang="en-US" sz="1700" dirty="0">
                <a:solidFill>
                  <a:prstClr val="black"/>
                </a:solidFill>
                <a:latin typeface="Maiandra GD" pitchFamily="34" charset="0"/>
              </a:rPr>
              <a:t> </a:t>
            </a:r>
            <a:r>
              <a:rPr lang="en-US" sz="1700" dirty="0" err="1">
                <a:solidFill>
                  <a:prstClr val="black"/>
                </a:solidFill>
                <a:latin typeface="Maiandra GD" pitchFamily="34" charset="0"/>
              </a:rPr>
              <a:t>dengan</a:t>
            </a:r>
            <a:r>
              <a:rPr lang="en-US" sz="1700" dirty="0">
                <a:solidFill>
                  <a:prstClr val="black"/>
                </a:solidFill>
                <a:latin typeface="Maiandra GD" pitchFamily="34" charset="0"/>
              </a:rPr>
              <a:t> Type 45.</a:t>
            </a:r>
            <a:br>
              <a:rPr lang="en-US" sz="1700" dirty="0">
                <a:solidFill>
                  <a:prstClr val="black"/>
                </a:solidFill>
                <a:latin typeface="Maiandra GD" pitchFamily="34" charset="0"/>
              </a:rPr>
            </a:br>
            <a:r>
              <a:rPr lang="en-US" sz="1700" dirty="0">
                <a:solidFill>
                  <a:prstClr val="black"/>
                </a:solidFill>
                <a:latin typeface="Maiandra GD" pitchFamily="34" charset="0"/>
              </a:rPr>
              <a:t>	Dari  2842 Unit </a:t>
            </a:r>
            <a:r>
              <a:rPr lang="en-US" sz="1700" dirty="0" err="1">
                <a:solidFill>
                  <a:prstClr val="black"/>
                </a:solidFill>
                <a:latin typeface="Maiandra GD" pitchFamily="34" charset="0"/>
              </a:rPr>
              <a:t>Rumah</a:t>
            </a:r>
            <a:r>
              <a:rPr lang="en-US" sz="1700" dirty="0">
                <a:solidFill>
                  <a:prstClr val="black"/>
                </a:solidFill>
                <a:latin typeface="Maiandra GD" pitchFamily="34" charset="0"/>
              </a:rPr>
              <a:t>, 2602 Unit </a:t>
            </a:r>
            <a:r>
              <a:rPr lang="en-US" sz="1700" dirty="0" err="1">
                <a:solidFill>
                  <a:prstClr val="black"/>
                </a:solidFill>
                <a:latin typeface="Maiandra GD" pitchFamily="34" charset="0"/>
              </a:rPr>
              <a:t>terdiri</a:t>
            </a:r>
            <a:r>
              <a:rPr lang="en-US" sz="1700" dirty="0">
                <a:solidFill>
                  <a:prstClr val="black"/>
                </a:solidFill>
                <a:latin typeface="Maiandra GD" pitchFamily="34" charset="0"/>
              </a:rPr>
              <a:t> </a:t>
            </a:r>
            <a:r>
              <a:rPr lang="en-US" sz="1700" dirty="0" err="1">
                <a:solidFill>
                  <a:prstClr val="black"/>
                </a:solidFill>
                <a:latin typeface="Maiandra GD" pitchFamily="34" charset="0"/>
              </a:rPr>
              <a:t>dari</a:t>
            </a:r>
            <a:r>
              <a:rPr lang="en-US" sz="1700" dirty="0">
                <a:solidFill>
                  <a:prstClr val="black"/>
                </a:solidFill>
                <a:latin typeface="Maiandra GD" pitchFamily="34" charset="0"/>
              </a:rPr>
              <a:t> </a:t>
            </a:r>
            <a:r>
              <a:rPr lang="en-US" sz="1700" dirty="0" err="1">
                <a:solidFill>
                  <a:prstClr val="black"/>
                </a:solidFill>
                <a:latin typeface="Maiandra GD" pitchFamily="34" charset="0"/>
              </a:rPr>
              <a:t>Rumah</a:t>
            </a:r>
            <a:r>
              <a:rPr lang="en-US" sz="1700" dirty="0">
                <a:solidFill>
                  <a:prstClr val="black"/>
                </a:solidFill>
                <a:latin typeface="Maiandra GD" pitchFamily="34" charset="0"/>
              </a:rPr>
              <a:t> BTN  (340 unit </a:t>
            </a:r>
            <a:r>
              <a:rPr lang="en-US" sz="1700" dirty="0" err="1">
                <a:solidFill>
                  <a:prstClr val="black"/>
                </a:solidFill>
                <a:latin typeface="Maiandra GD" pitchFamily="34" charset="0"/>
              </a:rPr>
              <a:t>diantaranya</a:t>
            </a:r>
            <a:r>
              <a:rPr lang="en-US" sz="1700" dirty="0">
                <a:solidFill>
                  <a:prstClr val="black"/>
                </a:solidFill>
                <a:latin typeface="Maiandra GD" pitchFamily="34" charset="0"/>
              </a:rPr>
              <a:t> </a:t>
            </a:r>
            <a:r>
              <a:rPr lang="en-US" sz="1700" dirty="0" err="1">
                <a:solidFill>
                  <a:prstClr val="black"/>
                </a:solidFill>
                <a:latin typeface="Maiandra GD" pitchFamily="34" charset="0"/>
              </a:rPr>
              <a:t>dikontrakkan</a:t>
            </a:r>
            <a:r>
              <a:rPr lang="en-US" sz="1700" dirty="0">
                <a:solidFill>
                  <a:prstClr val="black"/>
                </a:solidFill>
                <a:latin typeface="Maiandra GD" pitchFamily="34" charset="0"/>
              </a:rPr>
              <a:t> </a:t>
            </a:r>
            <a:r>
              <a:rPr lang="en-US" sz="1700" dirty="0" err="1">
                <a:solidFill>
                  <a:prstClr val="black"/>
                </a:solidFill>
                <a:latin typeface="Maiandra GD" pitchFamily="34" charset="0"/>
              </a:rPr>
              <a:t>kepada</a:t>
            </a:r>
            <a:r>
              <a:rPr lang="en-US" sz="1700" dirty="0">
                <a:solidFill>
                  <a:prstClr val="black"/>
                </a:solidFill>
                <a:latin typeface="Maiandra GD" pitchFamily="34" charset="0"/>
              </a:rPr>
              <a:t> orang lain </a:t>
            </a:r>
            <a:r>
              <a:rPr lang="en-US" sz="1700" dirty="0" err="1">
                <a:solidFill>
                  <a:prstClr val="black"/>
                </a:solidFill>
                <a:latin typeface="Maiandra GD" pitchFamily="34" charset="0"/>
              </a:rPr>
              <a:t>dan</a:t>
            </a:r>
            <a:r>
              <a:rPr lang="en-US" sz="1700" dirty="0">
                <a:solidFill>
                  <a:prstClr val="black"/>
                </a:solidFill>
                <a:latin typeface="Maiandra GD" pitchFamily="34" charset="0"/>
              </a:rPr>
              <a:t> 778 unit </a:t>
            </a:r>
            <a:r>
              <a:rPr lang="en-US" sz="1700" dirty="0" err="1">
                <a:solidFill>
                  <a:prstClr val="black"/>
                </a:solidFill>
                <a:latin typeface="Maiandra GD" pitchFamily="34" charset="0"/>
              </a:rPr>
              <a:t>belum</a:t>
            </a:r>
            <a:r>
              <a:rPr lang="en-US" sz="1700" dirty="0">
                <a:solidFill>
                  <a:prstClr val="black"/>
                </a:solidFill>
                <a:latin typeface="Maiandra GD" pitchFamily="34" charset="0"/>
              </a:rPr>
              <a:t> </a:t>
            </a:r>
            <a:r>
              <a:rPr lang="en-US" sz="1700" dirty="0" err="1">
                <a:solidFill>
                  <a:prstClr val="black"/>
                </a:solidFill>
                <a:latin typeface="Maiandra GD" pitchFamily="34" charset="0"/>
              </a:rPr>
              <a:t>ditempati</a:t>
            </a:r>
            <a:r>
              <a:rPr lang="en-US" sz="1700" dirty="0">
                <a:solidFill>
                  <a:prstClr val="black"/>
                </a:solidFill>
                <a:latin typeface="Maiandra GD" pitchFamily="34" charset="0"/>
              </a:rPr>
              <a:t> /</a:t>
            </a:r>
            <a:r>
              <a:rPr lang="en-US" sz="1700" dirty="0" err="1">
                <a:solidFill>
                  <a:prstClr val="black"/>
                </a:solidFill>
                <a:latin typeface="Maiandra GD" pitchFamily="34" charset="0"/>
              </a:rPr>
              <a:t>tahap</a:t>
            </a:r>
            <a:r>
              <a:rPr lang="en-US" sz="1700" dirty="0">
                <a:solidFill>
                  <a:prstClr val="black"/>
                </a:solidFill>
                <a:latin typeface="Maiandra GD" pitchFamily="34" charset="0"/>
              </a:rPr>
              <a:t> Finishing ) </a:t>
            </a:r>
            <a:r>
              <a:rPr lang="en-US" sz="1700" dirty="0" err="1">
                <a:solidFill>
                  <a:prstClr val="black"/>
                </a:solidFill>
                <a:latin typeface="Maiandra GD" pitchFamily="34" charset="0"/>
              </a:rPr>
              <a:t>dan</a:t>
            </a:r>
            <a:r>
              <a:rPr lang="en-US" sz="1700" dirty="0">
                <a:solidFill>
                  <a:prstClr val="black"/>
                </a:solidFill>
                <a:latin typeface="Maiandra GD" pitchFamily="34" charset="0"/>
              </a:rPr>
              <a:t> 213 Unit </a:t>
            </a:r>
            <a:r>
              <a:rPr lang="en-US" sz="1700" dirty="0" err="1">
                <a:solidFill>
                  <a:prstClr val="black"/>
                </a:solidFill>
                <a:latin typeface="Maiandra GD" pitchFamily="34" charset="0"/>
              </a:rPr>
              <a:t>Rumah</a:t>
            </a:r>
            <a:r>
              <a:rPr lang="en-US" sz="1700" dirty="0">
                <a:solidFill>
                  <a:prstClr val="black"/>
                </a:solidFill>
                <a:latin typeface="Maiandra GD" pitchFamily="34" charset="0"/>
              </a:rPr>
              <a:t> Non BTN. </a:t>
            </a:r>
          </a:p>
          <a:p>
            <a:pPr marL="0" indent="0" algn="ctr">
              <a:lnSpc>
                <a:spcPct val="150000"/>
              </a:lnSpc>
              <a:buClr>
                <a:srgbClr val="FE8637"/>
              </a:buClr>
              <a:buFont typeface="Wingdings 2"/>
              <a:buNone/>
            </a:pPr>
            <a:r>
              <a:rPr lang="en-US" sz="1800" b="1" dirty="0" err="1" smtClean="0">
                <a:solidFill>
                  <a:prstClr val="black"/>
                </a:solidFill>
                <a:latin typeface="Maiandra GD" pitchFamily="34" charset="0"/>
              </a:rPr>
              <a:t>Jumlah</a:t>
            </a:r>
            <a:r>
              <a:rPr lang="en-US" sz="1800" b="1" dirty="0" smtClean="0">
                <a:solidFill>
                  <a:prstClr val="black"/>
                </a:solidFill>
                <a:latin typeface="Maiandra GD" pitchFamily="34" charset="0"/>
              </a:rPr>
              <a:t> </a:t>
            </a:r>
            <a:r>
              <a:rPr lang="en-US" sz="1800" b="1" dirty="0" err="1">
                <a:solidFill>
                  <a:prstClr val="black"/>
                </a:solidFill>
                <a:latin typeface="Maiandra GD" pitchFamily="34" charset="0"/>
              </a:rPr>
              <a:t>Pengembang</a:t>
            </a:r>
            <a:r>
              <a:rPr lang="en-US" sz="1800" b="1" dirty="0">
                <a:solidFill>
                  <a:prstClr val="black"/>
                </a:solidFill>
                <a:latin typeface="Maiandra GD" pitchFamily="34" charset="0"/>
              </a:rPr>
              <a:t> / </a:t>
            </a:r>
            <a:r>
              <a:rPr lang="en-US" sz="1800" b="1" dirty="0" err="1">
                <a:solidFill>
                  <a:prstClr val="black"/>
                </a:solidFill>
                <a:latin typeface="Maiandra GD" pitchFamily="34" charset="0"/>
              </a:rPr>
              <a:t>Rumah</a:t>
            </a:r>
            <a:endParaRPr lang="en-US" sz="1800" b="1" dirty="0">
              <a:solidFill>
                <a:prstClr val="black"/>
              </a:solidFill>
              <a:latin typeface="Maiandra GD" pitchFamily="34" charset="0"/>
            </a:endParaRPr>
          </a:p>
        </p:txBody>
      </p:sp>
      <p:sp>
        <p:nvSpPr>
          <p:cNvPr id="8" name="TextBox 7"/>
          <p:cNvSpPr txBox="1"/>
          <p:nvPr/>
        </p:nvSpPr>
        <p:spPr>
          <a:xfrm>
            <a:off x="914400" y="1362287"/>
            <a:ext cx="5984439" cy="466513"/>
          </a:xfrm>
          <a:prstGeom prst="rect">
            <a:avLst/>
          </a:prstGeom>
          <a:noFill/>
        </p:spPr>
        <p:txBody>
          <a:bodyPr wrap="square" lIns="95064" tIns="47532" rIns="95064" bIns="47532" rtlCol="0">
            <a:spAutoFit/>
          </a:bodyPr>
          <a:lstStyle/>
          <a:p>
            <a:pPr marL="677402" indent="-620952"/>
            <a:r>
              <a:rPr lang="en-US" sz="2300" b="1" dirty="0">
                <a:latin typeface="Arial Rounded MT Bold" pitchFamily="34" charset="0"/>
              </a:rPr>
              <a:t>11. PERUMAHAN DAN PEMUKIMAN</a:t>
            </a:r>
          </a:p>
        </p:txBody>
      </p:sp>
      <p:graphicFrame>
        <p:nvGraphicFramePr>
          <p:cNvPr id="7" name="Content Placeholder 11"/>
          <p:cNvGraphicFramePr>
            <a:graphicFrameLocks/>
          </p:cNvGraphicFramePr>
          <p:nvPr>
            <p:extLst/>
          </p:nvPr>
        </p:nvGraphicFramePr>
        <p:xfrm>
          <a:off x="1199067" y="6174144"/>
          <a:ext cx="5415104" cy="4089047"/>
        </p:xfrm>
        <a:graphic>
          <a:graphicData uri="http://schemas.openxmlformats.org/drawingml/2006/table">
            <a:tbl>
              <a:tblPr firstRow="1" bandRow="1">
                <a:tableStyleId>{7DF18680-E054-41AD-8BC1-D1AEF772440D}</a:tableStyleId>
              </a:tblPr>
              <a:tblGrid>
                <a:gridCol w="566284"/>
                <a:gridCol w="3103161"/>
                <a:gridCol w="1745659"/>
              </a:tblGrid>
              <a:tr h="568607">
                <a:tc>
                  <a:txBody>
                    <a:bodyPr/>
                    <a:lstStyle/>
                    <a:p>
                      <a:pPr marL="0" marR="50165" algn="ctr">
                        <a:spcBef>
                          <a:spcPts val="0"/>
                        </a:spcBef>
                        <a:spcAft>
                          <a:spcPts val="0"/>
                        </a:spcAft>
                      </a:pPr>
                      <a:r>
                        <a:rPr lang="en-US" sz="1400" dirty="0"/>
                        <a:t>No.</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a:t>Nama Pengembang</a:t>
                      </a:r>
                      <a:endParaRPr lang="en-US" sz="1400" dirty="0">
                        <a:latin typeface="Maiandra GD" pitchFamily="34" charset="0"/>
                        <a:ea typeface="Times New Roman"/>
                      </a:endParaRPr>
                    </a:p>
                  </a:txBody>
                  <a:tcPr marL="77724" marR="77724" marT="0" marB="0" anchor="ctr"/>
                </a:tc>
                <a:tc>
                  <a:txBody>
                    <a:bodyPr/>
                    <a:lstStyle/>
                    <a:p>
                      <a:pPr marL="0" marR="50165" algn="ctr">
                        <a:spcBef>
                          <a:spcPts val="0"/>
                        </a:spcBef>
                        <a:spcAft>
                          <a:spcPts val="0"/>
                        </a:spcAft>
                      </a:pPr>
                      <a:r>
                        <a:rPr lang="en-US" sz="1400" dirty="0" err="1"/>
                        <a:t>Jumlah</a:t>
                      </a:r>
                      <a:r>
                        <a:rPr lang="en-US" sz="1400" dirty="0"/>
                        <a:t> </a:t>
                      </a:r>
                      <a:endParaRPr lang="en-US" sz="1400" dirty="0" smtClean="0"/>
                    </a:p>
                    <a:p>
                      <a:pPr marL="0" marR="50165" algn="ctr">
                        <a:spcBef>
                          <a:spcPts val="0"/>
                        </a:spcBef>
                        <a:spcAft>
                          <a:spcPts val="0"/>
                        </a:spcAft>
                      </a:pPr>
                      <a:r>
                        <a:rPr lang="en-US" sz="1400" dirty="0" err="1" smtClean="0"/>
                        <a:t>Rumah</a:t>
                      </a:r>
                      <a:r>
                        <a:rPr lang="en-US" sz="1400" dirty="0" smtClean="0"/>
                        <a:t>(Unit</a:t>
                      </a:r>
                      <a:r>
                        <a:rPr lang="en-US" sz="1400" dirty="0"/>
                        <a:t>)</a:t>
                      </a:r>
                      <a:endParaRPr lang="en-US" sz="1400" dirty="0">
                        <a:latin typeface="Maiandra GD" pitchFamily="34" charset="0"/>
                        <a:ea typeface="Times New Roman"/>
                      </a:endParaRPr>
                    </a:p>
                  </a:txBody>
                  <a:tcPr marL="77724" marR="77724" marT="0" marB="0" anchor="ctr"/>
                </a:tc>
              </a:tr>
              <a:tr h="3487584">
                <a:tc>
                  <a:txBody>
                    <a:bodyPr/>
                    <a:lstStyle/>
                    <a:p>
                      <a:pPr marL="0" marR="50165" algn="ctr">
                        <a:lnSpc>
                          <a:spcPct val="150000"/>
                        </a:lnSpc>
                        <a:spcBef>
                          <a:spcPts val="0"/>
                        </a:spcBef>
                        <a:spcAft>
                          <a:spcPts val="0"/>
                        </a:spcAft>
                        <a:tabLst>
                          <a:tab pos="102870" algn="l"/>
                        </a:tabLst>
                      </a:pPr>
                      <a:r>
                        <a:rPr lang="en-US" sz="1400" dirty="0" smtClean="0"/>
                        <a:t>1                    </a:t>
                      </a:r>
                      <a:endParaRPr lang="en-US" sz="1400" dirty="0"/>
                    </a:p>
                    <a:p>
                      <a:pPr marL="0" marR="50165" algn="ctr">
                        <a:lnSpc>
                          <a:spcPct val="150000"/>
                        </a:lnSpc>
                        <a:spcBef>
                          <a:spcPts val="0"/>
                        </a:spcBef>
                        <a:spcAft>
                          <a:spcPts val="0"/>
                        </a:spcAft>
                      </a:pPr>
                      <a:r>
                        <a:rPr lang="en-US" sz="1400" dirty="0"/>
                        <a:t>  2                 </a:t>
                      </a:r>
                      <a:r>
                        <a:rPr lang="en-US" sz="1400" dirty="0" smtClean="0"/>
                        <a:t>    3</a:t>
                      </a:r>
                      <a:endParaRPr lang="en-US" sz="1400" dirty="0"/>
                    </a:p>
                    <a:p>
                      <a:pPr marL="0" marR="50165" algn="ctr">
                        <a:lnSpc>
                          <a:spcPct val="150000"/>
                        </a:lnSpc>
                        <a:spcBef>
                          <a:spcPts val="0"/>
                        </a:spcBef>
                        <a:spcAft>
                          <a:spcPts val="0"/>
                        </a:spcAft>
                      </a:pPr>
                      <a:r>
                        <a:rPr lang="en-US" sz="1400" dirty="0"/>
                        <a:t>4</a:t>
                      </a:r>
                    </a:p>
                    <a:p>
                      <a:pPr marL="0" marR="50165" algn="ctr">
                        <a:lnSpc>
                          <a:spcPct val="150000"/>
                        </a:lnSpc>
                        <a:spcBef>
                          <a:spcPts val="0"/>
                        </a:spcBef>
                        <a:spcAft>
                          <a:spcPts val="0"/>
                        </a:spcAft>
                      </a:pPr>
                      <a:r>
                        <a:rPr lang="en-US" sz="1400" dirty="0"/>
                        <a:t>5</a:t>
                      </a:r>
                    </a:p>
                    <a:p>
                      <a:pPr marL="0" marR="50165" algn="ctr">
                        <a:lnSpc>
                          <a:spcPct val="150000"/>
                        </a:lnSpc>
                        <a:spcBef>
                          <a:spcPts val="0"/>
                        </a:spcBef>
                        <a:spcAft>
                          <a:spcPts val="0"/>
                        </a:spcAft>
                      </a:pPr>
                      <a:r>
                        <a:rPr lang="en-US" sz="1400" dirty="0"/>
                        <a:t> 6</a:t>
                      </a:r>
                    </a:p>
                    <a:p>
                      <a:pPr marL="0" marR="50165" algn="ctr">
                        <a:lnSpc>
                          <a:spcPct val="150000"/>
                        </a:lnSpc>
                        <a:spcBef>
                          <a:spcPts val="0"/>
                        </a:spcBef>
                        <a:spcAft>
                          <a:spcPts val="0"/>
                        </a:spcAft>
                      </a:pPr>
                      <a:r>
                        <a:rPr lang="en-US" sz="1400" dirty="0" smtClean="0"/>
                        <a:t>7</a:t>
                      </a:r>
                    </a:p>
                    <a:p>
                      <a:pPr marL="0" marR="50165" algn="ctr">
                        <a:lnSpc>
                          <a:spcPct val="150000"/>
                        </a:lnSpc>
                        <a:spcBef>
                          <a:spcPts val="0"/>
                        </a:spcBef>
                        <a:spcAft>
                          <a:spcPts val="0"/>
                        </a:spcAft>
                      </a:pPr>
                      <a:r>
                        <a:rPr lang="en-US" sz="1400" dirty="0" smtClean="0"/>
                        <a:t>8.</a:t>
                      </a:r>
                    </a:p>
                    <a:p>
                      <a:pPr marL="0" marR="50165" algn="ctr">
                        <a:lnSpc>
                          <a:spcPct val="150000"/>
                        </a:lnSpc>
                        <a:spcBef>
                          <a:spcPts val="0"/>
                        </a:spcBef>
                        <a:spcAft>
                          <a:spcPts val="0"/>
                        </a:spcAft>
                      </a:pPr>
                      <a:r>
                        <a:rPr lang="en-US" sz="1400" dirty="0" smtClean="0"/>
                        <a:t>9.</a:t>
                      </a:r>
                      <a:endParaRPr lang="en-US" sz="1400" dirty="0">
                        <a:latin typeface="Maiandra GD" pitchFamily="34" charset="0"/>
                        <a:ea typeface="Times New Roman"/>
                      </a:endParaRPr>
                    </a:p>
                  </a:txBody>
                  <a:tcPr marL="77724" marR="77724" marT="0" marB="0" anchor="ctr"/>
                </a:tc>
                <a:tc>
                  <a:txBody>
                    <a:bodyPr/>
                    <a:lstStyle/>
                    <a:p>
                      <a:pPr marL="0" marR="50165">
                        <a:lnSpc>
                          <a:spcPct val="150000"/>
                        </a:lnSpc>
                        <a:spcBef>
                          <a:spcPts val="0"/>
                        </a:spcBef>
                        <a:spcAft>
                          <a:spcPts val="0"/>
                        </a:spcAft>
                      </a:pPr>
                      <a:endParaRPr lang="en-US" sz="1400" dirty="0" smtClean="0"/>
                    </a:p>
                    <a:p>
                      <a:pPr marL="0" marR="50165">
                        <a:lnSpc>
                          <a:spcPct val="150000"/>
                        </a:lnSpc>
                        <a:spcBef>
                          <a:spcPts val="0"/>
                        </a:spcBef>
                        <a:spcAft>
                          <a:spcPts val="0"/>
                        </a:spcAft>
                      </a:pPr>
                      <a:r>
                        <a:rPr lang="en-US" sz="1400" dirty="0" smtClean="0"/>
                        <a:t>PT</a:t>
                      </a:r>
                      <a:r>
                        <a:rPr lang="en-US" sz="1400" dirty="0"/>
                        <a:t>. Bukit Sawerigading  </a:t>
                      </a:r>
                    </a:p>
                    <a:p>
                      <a:pPr marL="0" marR="50165">
                        <a:lnSpc>
                          <a:spcPct val="150000"/>
                        </a:lnSpc>
                        <a:spcBef>
                          <a:spcPts val="0"/>
                        </a:spcBef>
                        <a:spcAft>
                          <a:spcPts val="0"/>
                        </a:spcAft>
                      </a:pPr>
                      <a:r>
                        <a:rPr lang="en-US" sz="1400" dirty="0" smtClean="0"/>
                        <a:t>Green </a:t>
                      </a:r>
                      <a:r>
                        <a:rPr lang="en-US" sz="1400" dirty="0" err="1" smtClean="0"/>
                        <a:t>Mandiri</a:t>
                      </a:r>
                      <a:endParaRPr lang="en-US" sz="1400" dirty="0"/>
                    </a:p>
                    <a:p>
                      <a:pPr marL="0" marR="50165">
                        <a:lnSpc>
                          <a:spcPct val="150000"/>
                        </a:lnSpc>
                        <a:spcBef>
                          <a:spcPts val="0"/>
                        </a:spcBef>
                        <a:spcAft>
                          <a:spcPts val="0"/>
                        </a:spcAft>
                      </a:pPr>
                      <a:r>
                        <a:rPr lang="en-US" sz="1400" dirty="0" smtClean="0"/>
                        <a:t>Violet Town House</a:t>
                      </a:r>
                      <a:endParaRPr lang="en-US" sz="1400" dirty="0"/>
                    </a:p>
                    <a:p>
                      <a:pPr marL="0" marR="50165">
                        <a:lnSpc>
                          <a:spcPct val="150000"/>
                        </a:lnSpc>
                        <a:spcBef>
                          <a:spcPts val="0"/>
                        </a:spcBef>
                        <a:spcAft>
                          <a:spcPts val="0"/>
                        </a:spcAft>
                      </a:pPr>
                      <a:r>
                        <a:rPr lang="en-US" sz="1400" dirty="0" err="1" smtClean="0"/>
                        <a:t>Nuansa</a:t>
                      </a:r>
                      <a:r>
                        <a:rPr lang="en-US" sz="1400" dirty="0" smtClean="0"/>
                        <a:t> </a:t>
                      </a:r>
                      <a:r>
                        <a:rPr lang="en-US" sz="1400" dirty="0" err="1" smtClean="0"/>
                        <a:t>Rahma</a:t>
                      </a:r>
                      <a:endParaRPr lang="en-US" sz="1400" dirty="0"/>
                    </a:p>
                    <a:p>
                      <a:pPr marL="0" marR="50165">
                        <a:lnSpc>
                          <a:spcPct val="150000"/>
                        </a:lnSpc>
                        <a:spcBef>
                          <a:spcPts val="0"/>
                        </a:spcBef>
                        <a:spcAft>
                          <a:spcPts val="0"/>
                        </a:spcAft>
                      </a:pPr>
                      <a:r>
                        <a:rPr lang="en-US" sz="1400" dirty="0" err="1" smtClean="0"/>
                        <a:t>Perumahan</a:t>
                      </a:r>
                      <a:r>
                        <a:rPr lang="en-US" sz="1400" baseline="0" dirty="0" smtClean="0"/>
                        <a:t> </a:t>
                      </a:r>
                      <a:r>
                        <a:rPr lang="en-US" sz="1400" baseline="0" dirty="0" err="1" smtClean="0"/>
                        <a:t>Anda</a:t>
                      </a:r>
                      <a:r>
                        <a:rPr lang="en-US" sz="1400" dirty="0" smtClean="0"/>
                        <a:t> </a:t>
                      </a:r>
                      <a:endParaRPr lang="en-US" sz="1400" dirty="0"/>
                    </a:p>
                    <a:p>
                      <a:pPr marL="400050" marR="50165" indent="-400050">
                        <a:lnSpc>
                          <a:spcPct val="150000"/>
                        </a:lnSpc>
                        <a:spcBef>
                          <a:spcPts val="0"/>
                        </a:spcBef>
                        <a:spcAft>
                          <a:spcPts val="0"/>
                        </a:spcAft>
                        <a:buAutoNum type="romanUcPeriod" startAt="105"/>
                      </a:pPr>
                      <a:r>
                        <a:rPr lang="en-US" sz="1400" dirty="0" err="1" smtClean="0"/>
                        <a:t>Sidik</a:t>
                      </a:r>
                      <a:r>
                        <a:rPr lang="en-US" sz="1400" dirty="0" smtClean="0"/>
                        <a:t> </a:t>
                      </a:r>
                      <a:r>
                        <a:rPr lang="en-US" sz="1400" dirty="0" err="1"/>
                        <a:t>Bangunan</a:t>
                      </a:r>
                      <a:r>
                        <a:rPr lang="en-US" sz="1400" dirty="0"/>
                        <a:t>      </a:t>
                      </a:r>
                      <a:endParaRPr lang="en-US" sz="1400" dirty="0" smtClean="0"/>
                    </a:p>
                    <a:p>
                      <a:pPr marL="0" marR="50165" indent="0">
                        <a:lnSpc>
                          <a:spcPct val="150000"/>
                        </a:lnSpc>
                        <a:spcBef>
                          <a:spcPts val="0"/>
                        </a:spcBef>
                        <a:spcAft>
                          <a:spcPts val="0"/>
                        </a:spcAft>
                        <a:buNone/>
                      </a:pPr>
                      <a:r>
                        <a:rPr lang="en-US" sz="1400" dirty="0" smtClean="0"/>
                        <a:t>CV</a:t>
                      </a:r>
                      <a:r>
                        <a:rPr lang="en-US" sz="1400" baseline="0" dirty="0" smtClean="0"/>
                        <a:t>. </a:t>
                      </a:r>
                      <a:r>
                        <a:rPr lang="en-US" sz="1400" baseline="0" dirty="0" err="1" smtClean="0"/>
                        <a:t>Purimas</a:t>
                      </a:r>
                      <a:r>
                        <a:rPr lang="en-US" sz="1400" dirty="0" smtClean="0"/>
                        <a:t>       </a:t>
                      </a:r>
                    </a:p>
                    <a:p>
                      <a:pPr marL="0" marR="50165" indent="0">
                        <a:lnSpc>
                          <a:spcPct val="150000"/>
                        </a:lnSpc>
                        <a:spcBef>
                          <a:spcPts val="0"/>
                        </a:spcBef>
                        <a:spcAft>
                          <a:spcPts val="0"/>
                        </a:spcAft>
                        <a:buNone/>
                      </a:pPr>
                      <a:r>
                        <a:rPr lang="en-US" sz="1400" dirty="0" err="1" smtClean="0"/>
                        <a:t>Permata</a:t>
                      </a:r>
                      <a:r>
                        <a:rPr lang="en-US" sz="1400" baseline="0" dirty="0" smtClean="0"/>
                        <a:t> </a:t>
                      </a:r>
                      <a:r>
                        <a:rPr lang="en-US" sz="1400" baseline="0" dirty="0" err="1" smtClean="0"/>
                        <a:t>Palupi</a:t>
                      </a:r>
                      <a:endParaRPr lang="en-US" sz="1400" baseline="0" dirty="0" smtClean="0"/>
                    </a:p>
                    <a:p>
                      <a:pPr marL="0" marR="50165" indent="0">
                        <a:lnSpc>
                          <a:spcPct val="150000"/>
                        </a:lnSpc>
                        <a:spcBef>
                          <a:spcPts val="0"/>
                        </a:spcBef>
                        <a:spcAft>
                          <a:spcPts val="0"/>
                        </a:spcAft>
                        <a:buNone/>
                      </a:pPr>
                      <a:r>
                        <a:rPr lang="en-US" sz="1400" baseline="0" dirty="0" err="1" smtClean="0"/>
                        <a:t>Griya</a:t>
                      </a:r>
                      <a:r>
                        <a:rPr lang="en-US" sz="1400" baseline="0" dirty="0" smtClean="0"/>
                        <a:t> </a:t>
                      </a:r>
                      <a:r>
                        <a:rPr lang="en-US" sz="1400" baseline="0" dirty="0" err="1" smtClean="0"/>
                        <a:t>Palupi</a:t>
                      </a:r>
                      <a:r>
                        <a:rPr lang="en-US" sz="1400" baseline="0" dirty="0" smtClean="0"/>
                        <a:t> </a:t>
                      </a:r>
                      <a:r>
                        <a:rPr lang="en-US" sz="1400" baseline="0" dirty="0" err="1" smtClean="0"/>
                        <a:t>Permai</a:t>
                      </a:r>
                      <a:r>
                        <a:rPr lang="en-US" sz="1400" baseline="0" dirty="0" smtClean="0"/>
                        <a:t> </a:t>
                      </a:r>
                    </a:p>
                    <a:p>
                      <a:pPr marL="0" marR="50165" indent="0">
                        <a:lnSpc>
                          <a:spcPct val="150000"/>
                        </a:lnSpc>
                        <a:spcBef>
                          <a:spcPts val="0"/>
                        </a:spcBef>
                        <a:spcAft>
                          <a:spcPts val="0"/>
                        </a:spcAft>
                        <a:buNone/>
                      </a:pPr>
                      <a:endParaRPr lang="en-US" sz="1400" baseline="0" dirty="0" smtClean="0"/>
                    </a:p>
                  </a:txBody>
                  <a:tcPr marL="77724" marR="77724" marT="0" marB="0" anchor="ctr"/>
                </a:tc>
                <a:tc>
                  <a:txBody>
                    <a:bodyPr/>
                    <a:lstStyle/>
                    <a:p>
                      <a:pPr marL="0" marR="50165" algn="ctr">
                        <a:lnSpc>
                          <a:spcPct val="150000"/>
                        </a:lnSpc>
                        <a:spcBef>
                          <a:spcPts val="0"/>
                        </a:spcBef>
                        <a:spcAft>
                          <a:spcPts val="0"/>
                        </a:spcAft>
                      </a:pPr>
                      <a:r>
                        <a:rPr lang="en-US" sz="1400" dirty="0" smtClean="0"/>
                        <a:t>1845</a:t>
                      </a:r>
                      <a:endParaRPr lang="en-US" sz="1400" dirty="0"/>
                    </a:p>
                    <a:p>
                      <a:pPr marL="0" marR="50165" algn="ctr">
                        <a:lnSpc>
                          <a:spcPct val="150000"/>
                        </a:lnSpc>
                        <a:spcBef>
                          <a:spcPts val="0"/>
                        </a:spcBef>
                        <a:spcAft>
                          <a:spcPts val="0"/>
                        </a:spcAft>
                      </a:pPr>
                      <a:r>
                        <a:rPr lang="en-US" sz="1400" dirty="0"/>
                        <a:t>  </a:t>
                      </a:r>
                      <a:r>
                        <a:rPr lang="en-US" sz="1400" dirty="0" smtClean="0"/>
                        <a:t>80</a:t>
                      </a:r>
                      <a:endParaRPr lang="en-US" sz="1400" dirty="0"/>
                    </a:p>
                    <a:p>
                      <a:pPr marL="0" marR="50165" algn="ctr">
                        <a:lnSpc>
                          <a:spcPct val="150000"/>
                        </a:lnSpc>
                        <a:spcBef>
                          <a:spcPts val="0"/>
                        </a:spcBef>
                        <a:spcAft>
                          <a:spcPts val="0"/>
                        </a:spcAft>
                      </a:pPr>
                      <a:r>
                        <a:rPr lang="en-US" sz="1400" dirty="0"/>
                        <a:t>    </a:t>
                      </a:r>
                      <a:r>
                        <a:rPr lang="en-US" sz="1400" dirty="0" smtClean="0"/>
                        <a:t>10</a:t>
                      </a:r>
                      <a:endParaRPr lang="en-US" sz="1400" dirty="0"/>
                    </a:p>
                    <a:p>
                      <a:pPr marL="0" marR="50165" algn="ctr">
                        <a:lnSpc>
                          <a:spcPct val="150000"/>
                        </a:lnSpc>
                        <a:spcBef>
                          <a:spcPts val="0"/>
                        </a:spcBef>
                        <a:spcAft>
                          <a:spcPts val="0"/>
                        </a:spcAft>
                      </a:pPr>
                      <a:r>
                        <a:rPr lang="en-US" sz="1400" dirty="0"/>
                        <a:t>    </a:t>
                      </a:r>
                      <a:r>
                        <a:rPr lang="en-US" sz="1400" dirty="0" smtClean="0"/>
                        <a:t>10</a:t>
                      </a:r>
                      <a:endParaRPr lang="en-US" sz="1400" dirty="0"/>
                    </a:p>
                    <a:p>
                      <a:pPr marL="0" marR="50165" algn="ctr">
                        <a:lnSpc>
                          <a:spcPct val="150000"/>
                        </a:lnSpc>
                        <a:spcBef>
                          <a:spcPts val="0"/>
                        </a:spcBef>
                        <a:spcAft>
                          <a:spcPts val="0"/>
                        </a:spcAft>
                      </a:pPr>
                      <a:r>
                        <a:rPr lang="en-US" sz="1400" dirty="0"/>
                        <a:t>    </a:t>
                      </a:r>
                      <a:r>
                        <a:rPr lang="en-US" sz="1400" dirty="0" smtClean="0"/>
                        <a:t>30</a:t>
                      </a:r>
                      <a:endParaRPr lang="en-US" sz="1400" dirty="0"/>
                    </a:p>
                    <a:p>
                      <a:pPr marL="0" marR="50165" algn="ctr">
                        <a:lnSpc>
                          <a:spcPct val="150000"/>
                        </a:lnSpc>
                        <a:spcBef>
                          <a:spcPts val="0"/>
                        </a:spcBef>
                        <a:spcAft>
                          <a:spcPts val="0"/>
                        </a:spcAft>
                      </a:pPr>
                      <a:r>
                        <a:rPr lang="en-US" sz="1400" dirty="0"/>
                        <a:t>   </a:t>
                      </a:r>
                      <a:r>
                        <a:rPr lang="en-US" sz="1400" dirty="0" smtClean="0"/>
                        <a:t> 30</a:t>
                      </a:r>
                      <a:endParaRPr lang="en-US" sz="1400" dirty="0"/>
                    </a:p>
                    <a:p>
                      <a:pPr marL="0" marR="50165" algn="ctr">
                        <a:lnSpc>
                          <a:spcPct val="150000"/>
                        </a:lnSpc>
                        <a:spcBef>
                          <a:spcPts val="0"/>
                        </a:spcBef>
                        <a:spcAft>
                          <a:spcPts val="0"/>
                        </a:spcAft>
                      </a:pPr>
                      <a:r>
                        <a:rPr lang="en-US" sz="1400" dirty="0"/>
                        <a:t>  </a:t>
                      </a:r>
                      <a:r>
                        <a:rPr lang="en-US" sz="1400" dirty="0" smtClean="0"/>
                        <a:t>12   </a:t>
                      </a:r>
                    </a:p>
                    <a:p>
                      <a:pPr marL="0" marR="50165" algn="ctr">
                        <a:lnSpc>
                          <a:spcPct val="150000"/>
                        </a:lnSpc>
                        <a:spcBef>
                          <a:spcPts val="0"/>
                        </a:spcBef>
                        <a:spcAft>
                          <a:spcPts val="0"/>
                        </a:spcAft>
                      </a:pPr>
                      <a:r>
                        <a:rPr lang="en-US" sz="1400" dirty="0" smtClean="0"/>
                        <a:t>   8</a:t>
                      </a:r>
                    </a:p>
                    <a:p>
                      <a:pPr marL="0" marR="50165" algn="ctr">
                        <a:lnSpc>
                          <a:spcPct val="150000"/>
                        </a:lnSpc>
                        <a:spcBef>
                          <a:spcPts val="0"/>
                        </a:spcBef>
                        <a:spcAft>
                          <a:spcPts val="0"/>
                        </a:spcAft>
                      </a:pPr>
                      <a:r>
                        <a:rPr lang="en-US" sz="1400" dirty="0" smtClean="0"/>
                        <a:t>    150</a:t>
                      </a:r>
                      <a:endParaRPr lang="en-US" sz="1400" dirty="0">
                        <a:latin typeface="Maiandra GD" pitchFamily="34" charset="0"/>
                        <a:ea typeface="Times New Roman"/>
                      </a:endParaRPr>
                    </a:p>
                  </a:txBody>
                  <a:tcPr marL="77724" marR="77724" marT="0" marB="0" anchor="ctr"/>
                </a:tc>
              </a:tr>
            </a:tbl>
          </a:graphicData>
        </a:graphic>
      </p:graphicFrame>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54</a:t>
            </a:fld>
            <a:endParaRPr lang="en-US" sz="2200" dirty="0">
              <a:solidFill>
                <a:prstClr val="white"/>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12"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27767852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E:\foto\FOTO TRAHIR\101MSDCF\DSC03442.JPG"/>
          <p:cNvPicPr>
            <a:picLocks noChangeAspect="1" noChangeArrowheads="1"/>
          </p:cNvPicPr>
          <p:nvPr/>
        </p:nvPicPr>
        <p:blipFill>
          <a:blip r:embed="rId3" cstate="print"/>
          <a:srcRect/>
          <a:stretch>
            <a:fillRect/>
          </a:stretch>
        </p:blipFill>
        <p:spPr bwMode="auto">
          <a:xfrm>
            <a:off x="1238251" y="1600200"/>
            <a:ext cx="2615673" cy="27349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2">
            <a:schemeClr val="accent1">
              <a:shade val="50000"/>
            </a:schemeClr>
          </a:lnRef>
          <a:fillRef idx="1">
            <a:schemeClr val="accent1"/>
          </a:fillRef>
          <a:effectRef idx="0">
            <a:schemeClr val="accent1"/>
          </a:effectRef>
          <a:fontRef idx="minor">
            <a:schemeClr val="lt1"/>
          </a:fontRef>
        </p:style>
      </p:pic>
      <p:pic>
        <p:nvPicPr>
          <p:cNvPr id="9" name="Picture 3" descr="E:\foto\campur\DCIM\101MSDCF\DSC00544.JPG"/>
          <p:cNvPicPr>
            <a:picLocks noChangeAspect="1" noChangeArrowheads="1"/>
          </p:cNvPicPr>
          <p:nvPr/>
        </p:nvPicPr>
        <p:blipFill>
          <a:blip r:embed="rId4" cstate="print"/>
          <a:srcRect/>
          <a:stretch>
            <a:fillRect/>
          </a:stretch>
        </p:blipFill>
        <p:spPr bwMode="auto">
          <a:xfrm>
            <a:off x="4076701" y="4648200"/>
            <a:ext cx="2667000" cy="27375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2">
            <a:schemeClr val="accent1"/>
          </a:lnRef>
          <a:fillRef idx="1">
            <a:schemeClr val="lt1"/>
          </a:fillRef>
          <a:effectRef idx="0">
            <a:schemeClr val="accent1"/>
          </a:effectRef>
          <a:fontRef idx="minor">
            <a:schemeClr val="dk1"/>
          </a:fontRef>
        </p:style>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4800" y="1608410"/>
            <a:ext cx="2625775" cy="2734990"/>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38250" y="7696200"/>
            <a:ext cx="2685720" cy="27427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14801" y="7620000"/>
            <a:ext cx="2625775" cy="2667000"/>
          </a:xfrm>
          <a:prstGeom prst="rect">
            <a:avLst/>
          </a:prstGeom>
          <a:ln>
            <a:noFill/>
          </a:ln>
          <a:effectLst>
            <a:outerShdw blurRad="292100" dist="139700" dir="2700000" algn="tl" rotWithShape="0">
              <a:srgbClr val="333333">
                <a:alpha val="65000"/>
              </a:srgbClr>
            </a:outerShdw>
          </a:effectLst>
        </p:spPr>
      </p:pic>
      <p:pic>
        <p:nvPicPr>
          <p:cNvPr id="12" name="Picture 2" descr="E:\foto\campur\DCIM\101MSDCF\DSC00545.JPG"/>
          <p:cNvPicPr>
            <a:picLocks noChangeAspect="1" noChangeArrowheads="1"/>
          </p:cNvPicPr>
          <p:nvPr/>
        </p:nvPicPr>
        <p:blipFill>
          <a:blip r:embed="rId8" cstate="print"/>
          <a:srcRect/>
          <a:stretch>
            <a:fillRect/>
          </a:stretch>
        </p:blipFill>
        <p:spPr bwMode="auto">
          <a:xfrm>
            <a:off x="1219200" y="4676954"/>
            <a:ext cx="2660386" cy="2737590"/>
          </a:xfrm>
          <a:prstGeom prst="rect">
            <a:avLst/>
          </a:prstGeom>
          <a:ln>
            <a:noFill/>
          </a:ln>
          <a:effectLst>
            <a:outerShdw blurRad="292100" dist="139700" dir="2700000" algn="tl" rotWithShape="0">
              <a:srgbClr val="333333">
                <a:alpha val="65000"/>
              </a:srgbClr>
            </a:outerShdw>
          </a:effectLst>
        </p:spPr>
        <p:style>
          <a:lnRef idx="2">
            <a:schemeClr val="accent1"/>
          </a:lnRef>
          <a:fillRef idx="1">
            <a:schemeClr val="lt1"/>
          </a:fillRef>
          <a:effectRef idx="0">
            <a:schemeClr val="accent1"/>
          </a:effectRef>
          <a:fontRef idx="minor">
            <a:schemeClr val="dk1"/>
          </a:fontRef>
        </p:style>
      </p:pic>
      <p:sp>
        <p:nvSpPr>
          <p:cNvPr id="13"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55</a:t>
            </a:fld>
            <a:endParaRPr lang="en-US" sz="2200" b="1" dirty="0">
              <a:solidFill>
                <a:schemeClr val="bg1"/>
              </a:solidFill>
              <a:latin typeface="Papyrus" pitchFamily="66" charset="0"/>
              <a:ea typeface="BatangChe" pitchFamily="49" charset="-127"/>
            </a:endParaRPr>
          </a:p>
        </p:txBody>
      </p:sp>
      <p:sp>
        <p:nvSpPr>
          <p:cNvPr id="15"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6"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2024379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990600" y="2005723"/>
            <a:ext cx="5638793" cy="8509877"/>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fontScale="5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54941" indent="53371" algn="just">
              <a:lnSpc>
                <a:spcPct val="150000"/>
              </a:lnSpc>
              <a:buClr>
                <a:srgbClr val="E4978A"/>
              </a:buClr>
              <a:buNone/>
            </a:pPr>
            <a:r>
              <a:rPr lang="en-US" sz="14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merupakan</a:t>
            </a:r>
            <a:r>
              <a:rPr lang="en-US" sz="2700" dirty="0">
                <a:latin typeface="Maiandra GD" pitchFamily="34" charset="0"/>
              </a:rPr>
              <a:t> </a:t>
            </a:r>
            <a:r>
              <a:rPr lang="en-US" sz="2700" dirty="0" err="1">
                <a:latin typeface="Maiandra GD" pitchFamily="34" charset="0"/>
              </a:rPr>
              <a:t>Prasarana</a:t>
            </a:r>
            <a:r>
              <a:rPr lang="en-US" sz="2700" dirty="0">
                <a:latin typeface="Maiandra GD" pitchFamily="34" charset="0"/>
              </a:rPr>
              <a:t> </a:t>
            </a:r>
            <a:r>
              <a:rPr lang="en-US" sz="2700" dirty="0" err="1">
                <a:latin typeface="Maiandra GD" pitchFamily="34" charset="0"/>
              </a:rPr>
              <a:t>mutlak</a:t>
            </a:r>
            <a:r>
              <a:rPr lang="en-US" sz="2700" dirty="0">
                <a:latin typeface="Maiandra GD" pitchFamily="34" charset="0"/>
              </a:rPr>
              <a:t> yang </a:t>
            </a:r>
            <a:r>
              <a:rPr lang="en-US" sz="2700" dirty="0" err="1">
                <a:latin typeface="Maiandra GD" pitchFamily="34" charset="0"/>
              </a:rPr>
              <a:t>dibutuhkan</a:t>
            </a:r>
            <a:r>
              <a:rPr lang="en-US" sz="2700" dirty="0">
                <a:latin typeface="Maiandra GD" pitchFamily="34" charset="0"/>
              </a:rPr>
              <a:t> </a:t>
            </a:r>
            <a:r>
              <a:rPr lang="en-US" sz="2700" dirty="0" err="1">
                <a:latin typeface="Maiandra GD" pitchFamily="34" charset="0"/>
              </a:rPr>
              <a:t>oleh</a:t>
            </a:r>
            <a:r>
              <a:rPr lang="en-US" sz="2700" dirty="0">
                <a:latin typeface="Maiandra GD" pitchFamily="34" charset="0"/>
              </a:rPr>
              <a:t> </a:t>
            </a:r>
            <a:r>
              <a:rPr lang="en-US" sz="2700" dirty="0" err="1">
                <a:latin typeface="Maiandra GD" pitchFamily="34" charset="0"/>
              </a:rPr>
              <a:t>sebuah</a:t>
            </a:r>
            <a:r>
              <a:rPr lang="en-US" sz="2700" dirty="0">
                <a:latin typeface="Maiandra GD" pitchFamily="34" charset="0"/>
              </a:rPr>
              <a:t> </a:t>
            </a:r>
            <a:r>
              <a:rPr lang="en-US" sz="2700" dirty="0" err="1">
                <a:latin typeface="Maiandra GD" pitchFamily="34" charset="0"/>
              </a:rPr>
              <a:t>wilayah</a:t>
            </a:r>
            <a:r>
              <a:rPr lang="en-US" sz="2700" dirty="0">
                <a:latin typeface="Maiandra GD" pitchFamily="34" charset="0"/>
              </a:rPr>
              <a:t> </a:t>
            </a:r>
            <a:r>
              <a:rPr lang="en-US" sz="2700" dirty="0" err="1">
                <a:latin typeface="Maiandra GD" pitchFamily="34" charset="0"/>
              </a:rPr>
              <a:t>guna</a:t>
            </a:r>
            <a:r>
              <a:rPr lang="en-US" sz="2700" dirty="0">
                <a:latin typeface="Maiandra GD" pitchFamily="34" charset="0"/>
              </a:rPr>
              <a:t> </a:t>
            </a:r>
            <a:r>
              <a:rPr lang="en-US" sz="2700" dirty="0" err="1">
                <a:latin typeface="Maiandra GD" pitchFamily="34" charset="0"/>
              </a:rPr>
              <a:t>lancarnya</a:t>
            </a:r>
            <a:r>
              <a:rPr lang="en-US" sz="2700" dirty="0">
                <a:latin typeface="Maiandra GD" pitchFamily="34" charset="0"/>
              </a:rPr>
              <a:t> </a:t>
            </a:r>
            <a:r>
              <a:rPr lang="en-US" sz="2700" dirty="0" err="1">
                <a:latin typeface="Maiandra GD" pitchFamily="34" charset="0"/>
              </a:rPr>
              <a:t>arus</a:t>
            </a:r>
            <a:r>
              <a:rPr lang="en-US" sz="2700" dirty="0">
                <a:latin typeface="Maiandra GD" pitchFamily="34" charset="0"/>
              </a:rPr>
              <a:t> </a:t>
            </a:r>
            <a:r>
              <a:rPr lang="en-US" sz="2700" dirty="0" err="1">
                <a:latin typeface="Maiandra GD" pitchFamily="34" charset="0"/>
              </a:rPr>
              <a:t>transportasi</a:t>
            </a:r>
            <a:r>
              <a:rPr lang="en-US" sz="2700" dirty="0">
                <a:latin typeface="Maiandra GD" pitchFamily="34" charset="0"/>
              </a:rPr>
              <a:t> </a:t>
            </a:r>
            <a:r>
              <a:rPr lang="en-US" sz="2700" dirty="0" err="1">
                <a:latin typeface="Maiandra GD" pitchFamily="34" charset="0"/>
              </a:rPr>
              <a:t>dan</a:t>
            </a:r>
            <a:r>
              <a:rPr lang="en-US" sz="2700" dirty="0">
                <a:latin typeface="Maiandra GD" pitchFamily="34" charset="0"/>
              </a:rPr>
              <a:t> </a:t>
            </a:r>
            <a:r>
              <a:rPr lang="en-US" sz="2700" dirty="0" err="1">
                <a:latin typeface="Maiandra GD" pitchFamily="34" charset="0"/>
              </a:rPr>
              <a:t>komunikasi</a:t>
            </a:r>
            <a:r>
              <a:rPr lang="en-US" sz="2700" dirty="0">
                <a:latin typeface="Maiandra GD" pitchFamily="34" charset="0"/>
              </a:rPr>
              <a:t>. </a:t>
            </a:r>
            <a:r>
              <a:rPr lang="en-US" sz="2700" dirty="0" err="1">
                <a:latin typeface="Maiandra GD" pitchFamily="34" charset="0"/>
              </a:rPr>
              <a:t>Kurang</a:t>
            </a:r>
            <a:r>
              <a:rPr lang="en-US" sz="2700" dirty="0">
                <a:latin typeface="Maiandra GD" pitchFamily="34" charset="0"/>
              </a:rPr>
              <a:t> </a:t>
            </a:r>
            <a:r>
              <a:rPr lang="en-US" sz="2700" dirty="0" err="1">
                <a:latin typeface="Maiandra GD" pitchFamily="34" charset="0"/>
              </a:rPr>
              <a:t>lebih</a:t>
            </a:r>
            <a:r>
              <a:rPr lang="en-US" sz="2700" dirty="0">
                <a:latin typeface="Maiandra GD" pitchFamily="34" charset="0"/>
              </a:rPr>
              <a:t> 23 Km </a:t>
            </a:r>
            <a:r>
              <a:rPr lang="en-US" sz="2700" dirty="0" err="1">
                <a:latin typeface="Maiandra GD" pitchFamily="34" charset="0"/>
              </a:rPr>
              <a:t>panjang</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yang </a:t>
            </a:r>
            <a:r>
              <a:rPr lang="en-US" sz="2700" dirty="0" err="1">
                <a:latin typeface="Maiandra GD" pitchFamily="34" charset="0"/>
              </a:rPr>
              <a:t>termasuk</a:t>
            </a:r>
            <a:r>
              <a:rPr lang="en-US" sz="2700" dirty="0">
                <a:latin typeface="Maiandra GD" pitchFamily="34" charset="0"/>
              </a:rPr>
              <a:t> di </a:t>
            </a:r>
            <a:r>
              <a:rPr lang="en-US" sz="2700" dirty="0" err="1">
                <a:latin typeface="Maiandra GD" pitchFamily="34" charset="0"/>
              </a:rPr>
              <a:t>dalam</a:t>
            </a:r>
            <a:r>
              <a:rPr lang="en-US" sz="2700" dirty="0">
                <a:latin typeface="Maiandra GD" pitchFamily="34" charset="0"/>
              </a:rPr>
              <a:t> Wilayah </a:t>
            </a:r>
            <a:r>
              <a:rPr lang="en-US" sz="2700" dirty="0" err="1">
                <a:latin typeface="Maiandra GD" pitchFamily="34" charset="0"/>
              </a:rPr>
              <a:t>Kelurahan</a:t>
            </a:r>
            <a:r>
              <a:rPr lang="en-US" sz="2700" dirty="0">
                <a:latin typeface="Maiandra GD" pitchFamily="34" charset="0"/>
              </a:rPr>
              <a:t> </a:t>
            </a:r>
            <a:r>
              <a:rPr lang="en-US" sz="2700" dirty="0" err="1">
                <a:latin typeface="Maiandra GD" pitchFamily="34" charset="0"/>
              </a:rPr>
              <a:t>Palupi</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Lingkungan</a:t>
            </a:r>
            <a:r>
              <a:rPr lang="en-US" sz="2700" dirty="0">
                <a:latin typeface="Maiandra GD" pitchFamily="34" charset="0"/>
              </a:rPr>
              <a:t>). </a:t>
            </a:r>
            <a:r>
              <a:rPr lang="en-US" sz="2700" dirty="0" err="1">
                <a:latin typeface="Maiandra GD" pitchFamily="34" charset="0"/>
              </a:rPr>
              <a:t>Selain</a:t>
            </a:r>
            <a:r>
              <a:rPr lang="en-US" sz="2700" dirty="0">
                <a:latin typeface="Maiandra GD" pitchFamily="34" charset="0"/>
              </a:rPr>
              <a:t> </a:t>
            </a:r>
            <a:r>
              <a:rPr lang="en-US" sz="2700" dirty="0" err="1">
                <a:latin typeface="Maiandra GD" pitchFamily="34" charset="0"/>
              </a:rPr>
              <a:t>itu</a:t>
            </a:r>
            <a:r>
              <a:rPr lang="en-US" sz="2700" dirty="0">
                <a:latin typeface="Maiandra GD" pitchFamily="34" charset="0"/>
              </a:rPr>
              <a:t> </a:t>
            </a:r>
            <a:r>
              <a:rPr lang="en-US" sz="2700" dirty="0" err="1">
                <a:latin typeface="Maiandra GD" pitchFamily="34" charset="0"/>
              </a:rPr>
              <a:t>ada</a:t>
            </a:r>
            <a:r>
              <a:rPr lang="en-US" sz="2700" dirty="0">
                <a:latin typeface="Maiandra GD" pitchFamily="34" charset="0"/>
              </a:rPr>
              <a:t> </a:t>
            </a:r>
            <a:r>
              <a:rPr lang="en-US" sz="2700" dirty="0" err="1">
                <a:latin typeface="Maiandra GD" pitchFamily="34" charset="0"/>
              </a:rPr>
              <a:t>kurang</a:t>
            </a:r>
            <a:r>
              <a:rPr lang="en-US" sz="2700" dirty="0">
                <a:latin typeface="Maiandra GD" pitchFamily="34" charset="0"/>
              </a:rPr>
              <a:t> </a:t>
            </a:r>
            <a:r>
              <a:rPr lang="en-US" sz="2700" dirty="0" err="1">
                <a:latin typeface="Maiandra GD" pitchFamily="34" charset="0"/>
              </a:rPr>
              <a:t>lebih</a:t>
            </a:r>
            <a:r>
              <a:rPr lang="en-US" sz="2700" dirty="0">
                <a:latin typeface="Maiandra GD" pitchFamily="34" charset="0"/>
              </a:rPr>
              <a:t> 1,5 Km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propinsi</a:t>
            </a:r>
            <a:r>
              <a:rPr lang="en-US" sz="2700" dirty="0">
                <a:latin typeface="Maiandra GD" pitchFamily="34" charset="0"/>
              </a:rPr>
              <a:t> yang </a:t>
            </a:r>
            <a:r>
              <a:rPr lang="en-US" sz="2700" dirty="0" err="1">
                <a:latin typeface="Maiandra GD" pitchFamily="34" charset="0"/>
              </a:rPr>
              <a:t>membelah</a:t>
            </a:r>
            <a:r>
              <a:rPr lang="en-US" sz="2700" dirty="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a:latin typeface="Maiandra GD" pitchFamily="34" charset="0"/>
              </a:rPr>
              <a:t>P</a:t>
            </a:r>
            <a:r>
              <a:rPr lang="en-US" sz="2700" dirty="0" err="1" smtClean="0">
                <a:latin typeface="Maiandra GD" pitchFamily="34" charset="0"/>
              </a:rPr>
              <a:t>alupi</a:t>
            </a:r>
            <a:r>
              <a:rPr lang="en-US" sz="2700" dirty="0" smtClean="0">
                <a:latin typeface="Maiandra GD" pitchFamily="34" charset="0"/>
              </a:rPr>
              <a:t> </a:t>
            </a:r>
            <a:r>
              <a:rPr lang="en-US" sz="2700" dirty="0">
                <a:latin typeface="Maiandra GD" pitchFamily="34" charset="0"/>
              </a:rPr>
              <a:t>yang </a:t>
            </a:r>
            <a:r>
              <a:rPr lang="en-US" sz="2700" dirty="0" smtClean="0">
                <a:latin typeface="Maiandra GD" pitchFamily="34" charset="0"/>
              </a:rPr>
              <a:t>(</a:t>
            </a:r>
            <a:r>
              <a:rPr lang="en-US" sz="2700" dirty="0" err="1" smtClean="0">
                <a:latin typeface="Maiandra GD" pitchFamily="34" charset="0"/>
              </a:rPr>
              <a:t>Jalan</a:t>
            </a:r>
            <a:r>
              <a:rPr lang="en-US" sz="2700" dirty="0" smtClean="0">
                <a:latin typeface="Maiandra GD" pitchFamily="34" charset="0"/>
              </a:rPr>
              <a:t> </a:t>
            </a:r>
            <a:r>
              <a:rPr lang="en-US" sz="2700" dirty="0" err="1">
                <a:latin typeface="Maiandra GD" pitchFamily="34" charset="0"/>
              </a:rPr>
              <a:t>poros</a:t>
            </a:r>
            <a:r>
              <a:rPr lang="en-US" sz="2700" dirty="0">
                <a:latin typeface="Maiandra GD" pitchFamily="34" charset="0"/>
              </a:rPr>
              <a:t> </a:t>
            </a:r>
            <a:r>
              <a:rPr lang="en-US" sz="2700" dirty="0" err="1">
                <a:latin typeface="Maiandra GD" pitchFamily="34" charset="0"/>
              </a:rPr>
              <a:t>Palu</a:t>
            </a:r>
            <a:r>
              <a:rPr lang="en-US" sz="2700" dirty="0">
                <a:latin typeface="Maiandra GD" pitchFamily="34" charset="0"/>
              </a:rPr>
              <a:t> </a:t>
            </a:r>
            <a:r>
              <a:rPr lang="en-US" sz="2700" dirty="0" smtClean="0">
                <a:latin typeface="Maiandra GD" pitchFamily="34" charset="0"/>
              </a:rPr>
              <a:t>– </a:t>
            </a:r>
            <a:r>
              <a:rPr lang="en-US" sz="2700" dirty="0" err="1" smtClean="0">
                <a:latin typeface="Maiandra GD" pitchFamily="34" charset="0"/>
              </a:rPr>
              <a:t>Bangga</a:t>
            </a:r>
            <a:r>
              <a:rPr lang="en-US" sz="2700" dirty="0">
                <a:latin typeface="Maiandra GD" pitchFamily="34" charset="0"/>
              </a:rPr>
              <a:t>), </a:t>
            </a:r>
            <a:r>
              <a:rPr lang="en-US" sz="2700" dirty="0" err="1" smtClean="0">
                <a:latin typeface="Maiandra GD" pitchFamily="34" charset="0"/>
              </a:rPr>
              <a:t>kurang</a:t>
            </a:r>
            <a:r>
              <a:rPr lang="en-US" sz="2700" dirty="0" smtClean="0">
                <a:latin typeface="Maiandra GD" pitchFamily="34" charset="0"/>
              </a:rPr>
              <a:t> </a:t>
            </a:r>
            <a:r>
              <a:rPr lang="en-US" sz="2700" dirty="0" err="1">
                <a:latin typeface="Maiandra GD" pitchFamily="34" charset="0"/>
              </a:rPr>
              <a:t>lebih</a:t>
            </a:r>
            <a:r>
              <a:rPr lang="en-US" sz="2700" dirty="0">
                <a:latin typeface="Maiandra GD" pitchFamily="34" charset="0"/>
              </a:rPr>
              <a:t> 1 Km </a:t>
            </a:r>
            <a:r>
              <a:rPr lang="en-US" sz="2700" dirty="0" err="1">
                <a:latin typeface="Maiandra GD" pitchFamily="34" charset="0"/>
              </a:rPr>
              <a:t>jalan</a:t>
            </a:r>
            <a:r>
              <a:rPr lang="en-US" sz="2700" dirty="0">
                <a:latin typeface="Maiandra GD" pitchFamily="34" charset="0"/>
              </a:rPr>
              <a:t> </a:t>
            </a:r>
            <a:r>
              <a:rPr lang="en-US" sz="2700" dirty="0" smtClean="0">
                <a:latin typeface="Maiandra GD" pitchFamily="34" charset="0"/>
              </a:rPr>
              <a:t>yang </a:t>
            </a:r>
            <a:r>
              <a:rPr lang="en-US" sz="2700" dirty="0" err="1">
                <a:latin typeface="Maiandra GD" pitchFamily="34" charset="0"/>
              </a:rPr>
              <a:t>merupakan</a:t>
            </a:r>
            <a:r>
              <a:rPr lang="en-US" sz="2700" dirty="0">
                <a:latin typeface="Maiandra GD" pitchFamily="34" charset="0"/>
              </a:rPr>
              <a:t> </a:t>
            </a:r>
            <a:r>
              <a:rPr lang="en-US" sz="2700" dirty="0" err="1">
                <a:latin typeface="Maiandra GD" pitchFamily="34" charset="0"/>
              </a:rPr>
              <a:t>perbatasan</a:t>
            </a:r>
            <a:r>
              <a:rPr lang="en-US" sz="2700" dirty="0">
                <a:latin typeface="Maiandra GD" pitchFamily="34" charset="0"/>
              </a:rPr>
              <a:t> </a:t>
            </a:r>
            <a:r>
              <a:rPr lang="en-US" sz="2700" dirty="0" err="1">
                <a:latin typeface="Maiandra GD" pitchFamily="34" charset="0"/>
              </a:rPr>
              <a:t>dengan</a:t>
            </a:r>
            <a:r>
              <a:rPr lang="en-US" sz="2700" dirty="0">
                <a:latin typeface="Maiandra GD" pitchFamily="34" charset="0"/>
              </a:rPr>
              <a:t> </a:t>
            </a:r>
            <a:r>
              <a:rPr lang="en-US" sz="2700" dirty="0" err="1">
                <a:latin typeface="Maiandra GD" pitchFamily="34" charset="0"/>
              </a:rPr>
              <a:t>Desa</a:t>
            </a:r>
            <a:r>
              <a:rPr lang="en-US" sz="2700" dirty="0">
                <a:latin typeface="Maiandra GD" pitchFamily="34" charset="0"/>
              </a:rPr>
              <a:t> </a:t>
            </a:r>
            <a:r>
              <a:rPr lang="en-US" sz="2700" dirty="0" err="1">
                <a:latin typeface="Maiandra GD" pitchFamily="34" charset="0"/>
              </a:rPr>
              <a:t>Baliase</a:t>
            </a:r>
            <a:r>
              <a:rPr lang="en-US" sz="2700" dirty="0">
                <a:latin typeface="Maiandra GD" pitchFamily="34" charset="0"/>
              </a:rPr>
              <a:t> </a:t>
            </a:r>
            <a:r>
              <a:rPr lang="en-US" sz="2700" dirty="0" err="1">
                <a:latin typeface="Maiandra GD" pitchFamily="34" charset="0"/>
              </a:rPr>
              <a:t>Kecamatan</a:t>
            </a:r>
            <a:r>
              <a:rPr lang="en-US" sz="2700" dirty="0">
                <a:latin typeface="Maiandra GD" pitchFamily="34" charset="0"/>
              </a:rPr>
              <a:t> </a:t>
            </a:r>
            <a:r>
              <a:rPr lang="en-US" sz="2700" dirty="0" err="1">
                <a:latin typeface="Maiandra GD" pitchFamily="34" charset="0"/>
              </a:rPr>
              <a:t>Marawola</a:t>
            </a:r>
            <a:r>
              <a:rPr lang="en-US" sz="2700" dirty="0">
                <a:latin typeface="Maiandra GD" pitchFamily="34" charset="0"/>
              </a:rPr>
              <a:t> </a:t>
            </a:r>
            <a:r>
              <a:rPr lang="en-US" sz="2700" dirty="0" err="1">
                <a:latin typeface="Maiandra GD" pitchFamily="34" charset="0"/>
              </a:rPr>
              <a:t>Kabupaten</a:t>
            </a:r>
            <a:r>
              <a:rPr lang="en-US" sz="2700" dirty="0">
                <a:latin typeface="Maiandra GD" pitchFamily="34" charset="0"/>
              </a:rPr>
              <a:t> </a:t>
            </a:r>
            <a:r>
              <a:rPr lang="en-US" sz="2700" dirty="0" err="1" smtClean="0">
                <a:latin typeface="Maiandra GD" pitchFamily="34" charset="0"/>
              </a:rPr>
              <a:t>Sigi</a:t>
            </a:r>
            <a:r>
              <a:rPr lang="en-US" sz="2700" dirty="0" smtClean="0">
                <a:latin typeface="Maiandra GD" pitchFamily="34" charset="0"/>
              </a:rPr>
              <a:t> </a:t>
            </a:r>
            <a:r>
              <a:rPr lang="en-US" sz="2700" dirty="0">
                <a:latin typeface="Maiandra GD" pitchFamily="34" charset="0"/>
              </a:rPr>
              <a:t>(</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Padat</a:t>
            </a:r>
            <a:r>
              <a:rPr lang="en-US" sz="2700" dirty="0">
                <a:latin typeface="Maiandra GD" pitchFamily="34" charset="0"/>
              </a:rPr>
              <a:t> </a:t>
            </a:r>
            <a:r>
              <a:rPr lang="en-US" sz="2700" dirty="0" err="1">
                <a:latin typeface="Maiandra GD" pitchFamily="34" charset="0"/>
              </a:rPr>
              <a:t>Karya</a:t>
            </a:r>
            <a:r>
              <a:rPr lang="en-US" sz="2700" dirty="0" smtClean="0">
                <a:latin typeface="Maiandra GD" pitchFamily="34" charset="0"/>
              </a:rPr>
              <a:t>), </a:t>
            </a:r>
            <a:r>
              <a:rPr lang="en-US" sz="2700" dirty="0" err="1">
                <a:latin typeface="Maiandra GD" pitchFamily="34" charset="0"/>
              </a:rPr>
              <a:t>k</a:t>
            </a:r>
            <a:r>
              <a:rPr lang="en-US" sz="2700" dirty="0" err="1" smtClean="0">
                <a:latin typeface="Maiandra GD" pitchFamily="34" charset="0"/>
              </a:rPr>
              <a:t>urang</a:t>
            </a:r>
            <a:r>
              <a:rPr lang="en-US" sz="2700" dirty="0" smtClean="0">
                <a:latin typeface="Maiandra GD" pitchFamily="34" charset="0"/>
              </a:rPr>
              <a:t> </a:t>
            </a:r>
            <a:r>
              <a:rPr lang="en-US" sz="2700" dirty="0" err="1">
                <a:latin typeface="Maiandra GD" pitchFamily="34" charset="0"/>
              </a:rPr>
              <a:t>lebih</a:t>
            </a:r>
            <a:r>
              <a:rPr lang="en-US" sz="2700" dirty="0">
                <a:latin typeface="Maiandra GD" pitchFamily="34" charset="0"/>
              </a:rPr>
              <a:t> 500 Meter </a:t>
            </a:r>
            <a:r>
              <a:rPr lang="en-US" sz="2700" dirty="0" err="1">
                <a:latin typeface="Maiandra GD" pitchFamily="34" charset="0"/>
              </a:rPr>
              <a:t>jalan</a:t>
            </a:r>
            <a:r>
              <a:rPr lang="en-US" sz="2700" dirty="0">
                <a:latin typeface="Maiandra GD" pitchFamily="34" charset="0"/>
              </a:rPr>
              <a:t> yang </a:t>
            </a:r>
            <a:r>
              <a:rPr lang="en-US" sz="2700" dirty="0" err="1">
                <a:latin typeface="Maiandra GD" pitchFamily="34" charset="0"/>
              </a:rPr>
              <a:t>merupakan</a:t>
            </a:r>
            <a:r>
              <a:rPr lang="en-US" sz="2700" dirty="0">
                <a:latin typeface="Maiandra GD" pitchFamily="34" charset="0"/>
              </a:rPr>
              <a:t> </a:t>
            </a:r>
            <a:r>
              <a:rPr lang="en-US" sz="2700" dirty="0" err="1">
                <a:latin typeface="Maiandra GD" pitchFamily="34" charset="0"/>
              </a:rPr>
              <a:t>perbatasan</a:t>
            </a:r>
            <a:r>
              <a:rPr lang="en-US" sz="2700" dirty="0">
                <a:latin typeface="Maiandra GD" pitchFamily="34" charset="0"/>
              </a:rPr>
              <a:t> </a:t>
            </a:r>
            <a:r>
              <a:rPr lang="en-US" sz="2700" dirty="0" err="1">
                <a:latin typeface="Maiandra GD" pitchFamily="34" charset="0"/>
              </a:rPr>
              <a:t>dengan</a:t>
            </a:r>
            <a:r>
              <a:rPr lang="en-US" sz="2700" dirty="0">
                <a:latin typeface="Maiandra GD" pitchFamily="34" charset="0"/>
              </a:rPr>
              <a:t> </a:t>
            </a:r>
            <a:r>
              <a:rPr lang="en-US" sz="2700" dirty="0" err="1">
                <a:latin typeface="Maiandra GD" pitchFamily="34" charset="0"/>
              </a:rPr>
              <a:t>Desa</a:t>
            </a:r>
            <a:r>
              <a:rPr lang="en-US" sz="2700" dirty="0">
                <a:latin typeface="Maiandra GD" pitchFamily="34" charset="0"/>
              </a:rPr>
              <a:t> </a:t>
            </a:r>
            <a:r>
              <a:rPr lang="en-US" sz="2700" dirty="0" err="1">
                <a:latin typeface="Maiandra GD" pitchFamily="34" charset="0"/>
              </a:rPr>
              <a:t>Tinggede</a:t>
            </a:r>
            <a:r>
              <a:rPr lang="en-US" sz="2700" dirty="0">
                <a:latin typeface="Maiandra GD" pitchFamily="34" charset="0"/>
              </a:rPr>
              <a:t> </a:t>
            </a:r>
            <a:r>
              <a:rPr lang="en-US" sz="2700" dirty="0" err="1">
                <a:latin typeface="Maiandra GD" pitchFamily="34" charset="0"/>
              </a:rPr>
              <a:t>Kecamatan</a:t>
            </a:r>
            <a:r>
              <a:rPr lang="en-US" sz="2700" dirty="0">
                <a:latin typeface="Maiandra GD" pitchFamily="34" charset="0"/>
              </a:rPr>
              <a:t> </a:t>
            </a:r>
            <a:r>
              <a:rPr lang="en-US" sz="2700" dirty="0" err="1">
                <a:latin typeface="Maiandra GD" pitchFamily="34" charset="0"/>
              </a:rPr>
              <a:t>Marawola</a:t>
            </a:r>
            <a:r>
              <a:rPr lang="en-US" sz="2700" dirty="0">
                <a:latin typeface="Maiandra GD" pitchFamily="34" charset="0"/>
              </a:rPr>
              <a:t> </a:t>
            </a:r>
            <a:r>
              <a:rPr lang="en-US" sz="2700" dirty="0" err="1">
                <a:latin typeface="Maiandra GD" pitchFamily="34" charset="0"/>
              </a:rPr>
              <a:t>Kabupaten</a:t>
            </a:r>
            <a:r>
              <a:rPr lang="en-US" sz="2700" dirty="0">
                <a:latin typeface="Maiandra GD" pitchFamily="34" charset="0"/>
              </a:rPr>
              <a:t> </a:t>
            </a:r>
            <a:r>
              <a:rPr lang="en-US" sz="2700" dirty="0" err="1" smtClean="0">
                <a:latin typeface="Maiandra GD" pitchFamily="34" charset="0"/>
              </a:rPr>
              <a:t>Sigi</a:t>
            </a:r>
            <a:r>
              <a:rPr lang="en-US" sz="2700" dirty="0" smtClean="0">
                <a:latin typeface="Maiandra GD" pitchFamily="34" charset="0"/>
              </a:rPr>
              <a:t> </a:t>
            </a:r>
            <a:r>
              <a:rPr lang="en-US" sz="2700" dirty="0" err="1">
                <a:latin typeface="Maiandra GD" pitchFamily="34" charset="0"/>
              </a:rPr>
              <a:t>dan</a:t>
            </a:r>
            <a:r>
              <a:rPr lang="en-US" sz="2700" dirty="0">
                <a:latin typeface="Maiandra GD" pitchFamily="34" charset="0"/>
              </a:rPr>
              <a:t> </a:t>
            </a:r>
            <a:r>
              <a:rPr lang="en-US" sz="2700" dirty="0" err="1">
                <a:latin typeface="Maiandra GD" pitchFamily="34" charset="0"/>
              </a:rPr>
              <a:t>kurang</a:t>
            </a:r>
            <a:r>
              <a:rPr lang="en-US" sz="2700" dirty="0">
                <a:latin typeface="Maiandra GD" pitchFamily="34" charset="0"/>
              </a:rPr>
              <a:t> </a:t>
            </a:r>
            <a:r>
              <a:rPr lang="en-US" sz="2700" dirty="0" err="1">
                <a:latin typeface="Maiandra GD" pitchFamily="34" charset="0"/>
              </a:rPr>
              <a:t>lebih</a:t>
            </a:r>
            <a:r>
              <a:rPr lang="en-US" sz="2700" dirty="0">
                <a:latin typeface="Maiandra GD" pitchFamily="34" charset="0"/>
              </a:rPr>
              <a:t> 1 Km </a:t>
            </a:r>
            <a:r>
              <a:rPr lang="en-US" sz="2700" dirty="0" err="1">
                <a:latin typeface="Maiandra GD" pitchFamily="34" charset="0"/>
              </a:rPr>
              <a:t>jalan</a:t>
            </a:r>
            <a:r>
              <a:rPr lang="en-US" sz="2700" dirty="0">
                <a:latin typeface="Maiandra GD" pitchFamily="34" charset="0"/>
              </a:rPr>
              <a:t> yang </a:t>
            </a:r>
            <a:r>
              <a:rPr lang="en-US" sz="2700" dirty="0" err="1">
                <a:latin typeface="Maiandra GD" pitchFamily="34" charset="0"/>
              </a:rPr>
              <a:t>merupakan</a:t>
            </a:r>
            <a:r>
              <a:rPr lang="en-US" sz="2700" dirty="0">
                <a:latin typeface="Maiandra GD" pitchFamily="34" charset="0"/>
              </a:rPr>
              <a:t> </a:t>
            </a:r>
            <a:r>
              <a:rPr lang="en-US" sz="2700" dirty="0" err="1">
                <a:latin typeface="Maiandra GD" pitchFamily="34" charset="0"/>
              </a:rPr>
              <a:t>perbatasan</a:t>
            </a:r>
            <a:r>
              <a:rPr lang="en-US" sz="2700" dirty="0">
                <a:latin typeface="Maiandra GD" pitchFamily="34" charset="0"/>
              </a:rPr>
              <a:t> </a:t>
            </a:r>
            <a:r>
              <a:rPr lang="en-US" sz="2700" dirty="0" err="1">
                <a:latin typeface="Maiandra GD" pitchFamily="34" charset="0"/>
              </a:rPr>
              <a:t>dengan</a:t>
            </a:r>
            <a:r>
              <a:rPr lang="en-US" sz="2700" dirty="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a:latin typeface="Maiandra GD" pitchFamily="34" charset="0"/>
              </a:rPr>
              <a:t>Tawanjuka</a:t>
            </a:r>
            <a:r>
              <a:rPr lang="en-US" sz="2700" dirty="0">
                <a:latin typeface="Maiandra GD" pitchFamily="34" charset="0"/>
              </a:rPr>
              <a:t> (300 Meter </a:t>
            </a:r>
            <a:r>
              <a:rPr lang="en-US" sz="2700" dirty="0" err="1">
                <a:latin typeface="Maiandra GD" pitchFamily="34" charset="0"/>
              </a:rPr>
              <a:t>diantaranya</a:t>
            </a:r>
            <a:r>
              <a:rPr lang="en-US" sz="2700" dirty="0">
                <a:latin typeface="Maiandra GD" pitchFamily="34" charset="0"/>
              </a:rPr>
              <a:t> </a:t>
            </a:r>
            <a:r>
              <a:rPr lang="en-US" sz="2700" dirty="0" err="1">
                <a:latin typeface="Maiandra GD" pitchFamily="34" charset="0"/>
              </a:rPr>
              <a:t>adalah</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I </a:t>
            </a:r>
            <a:r>
              <a:rPr lang="en-US" sz="2700" dirty="0" err="1">
                <a:latin typeface="Maiandra GD" pitchFamily="34" charset="0"/>
              </a:rPr>
              <a:t>Gusti</a:t>
            </a:r>
            <a:r>
              <a:rPr lang="en-US" sz="2700" dirty="0">
                <a:latin typeface="Maiandra GD" pitchFamily="34" charset="0"/>
              </a:rPr>
              <a:t> </a:t>
            </a:r>
            <a:r>
              <a:rPr lang="en-US" sz="2700" dirty="0" err="1">
                <a:latin typeface="Maiandra GD" pitchFamily="34" charset="0"/>
              </a:rPr>
              <a:t>Ngurah</a:t>
            </a:r>
            <a:r>
              <a:rPr lang="en-US" sz="2700" dirty="0">
                <a:latin typeface="Maiandra GD" pitchFamily="34" charset="0"/>
              </a:rPr>
              <a:t> </a:t>
            </a:r>
            <a:r>
              <a:rPr lang="en-US" sz="2700" dirty="0" smtClean="0">
                <a:latin typeface="Maiandra GD" pitchFamily="34" charset="0"/>
              </a:rPr>
              <a:t>Rai</a:t>
            </a:r>
            <a:r>
              <a:rPr lang="en-US" sz="2700" dirty="0">
                <a:latin typeface="Maiandra GD" pitchFamily="34" charset="0"/>
              </a:rPr>
              <a:t>).</a:t>
            </a:r>
            <a:br>
              <a:rPr lang="en-US" sz="2700" dirty="0">
                <a:latin typeface="Maiandra GD" pitchFamily="34" charset="0"/>
              </a:rPr>
            </a:br>
            <a:r>
              <a:rPr lang="en-US" sz="2700" dirty="0">
                <a:latin typeface="Maiandra GD" pitchFamily="34" charset="0"/>
              </a:rPr>
              <a:t>	</a:t>
            </a:r>
            <a:r>
              <a:rPr lang="en-US" sz="2700" dirty="0" err="1">
                <a:latin typeface="Maiandra GD" pitchFamily="34" charset="0"/>
              </a:rPr>
              <a:t>Penyerahan</a:t>
            </a:r>
            <a:r>
              <a:rPr lang="en-US" sz="2700" dirty="0">
                <a:latin typeface="Maiandra GD" pitchFamily="34" charset="0"/>
              </a:rPr>
              <a:t> </a:t>
            </a:r>
            <a:r>
              <a:rPr lang="en-US" sz="2700" dirty="0" err="1">
                <a:latin typeface="Maiandra GD" pitchFamily="34" charset="0"/>
              </a:rPr>
              <a:t>seluruh</a:t>
            </a:r>
            <a:r>
              <a:rPr lang="en-US" sz="2700" dirty="0">
                <a:latin typeface="Maiandra GD" pitchFamily="34" charset="0"/>
              </a:rPr>
              <a:t> Asset </a:t>
            </a:r>
            <a:r>
              <a:rPr lang="en-US" sz="2700" dirty="0" err="1">
                <a:latin typeface="Maiandra GD" pitchFamily="34" charset="0"/>
              </a:rPr>
              <a:t>Pengembang</a:t>
            </a:r>
            <a:r>
              <a:rPr lang="en-US" sz="2700" dirty="0">
                <a:latin typeface="Maiandra GD" pitchFamily="34" charset="0"/>
              </a:rPr>
              <a:t> yang </a:t>
            </a:r>
            <a:r>
              <a:rPr lang="en-US" sz="2700" dirty="0" err="1">
                <a:latin typeface="Maiandra GD" pitchFamily="34" charset="0"/>
              </a:rPr>
              <a:t>ada</a:t>
            </a:r>
            <a:r>
              <a:rPr lang="en-US" sz="2700" dirty="0">
                <a:latin typeface="Maiandra GD" pitchFamily="34" charset="0"/>
              </a:rPr>
              <a:t> Di </a:t>
            </a:r>
            <a:r>
              <a:rPr lang="en-US" sz="2700" dirty="0" err="1">
                <a:latin typeface="Maiandra GD" pitchFamily="34" charset="0"/>
              </a:rPr>
              <a:t>Kelurahan</a:t>
            </a:r>
            <a:r>
              <a:rPr lang="en-US" sz="2700" dirty="0">
                <a:latin typeface="Maiandra GD" pitchFamily="34" charset="0"/>
              </a:rPr>
              <a:t> </a:t>
            </a:r>
            <a:r>
              <a:rPr lang="en-US" sz="2700" dirty="0" err="1" smtClean="0">
                <a:latin typeface="Maiandra GD" pitchFamily="34" charset="0"/>
              </a:rPr>
              <a:t>Palupi</a:t>
            </a:r>
            <a:r>
              <a:rPr lang="en-US" sz="2700" dirty="0" smtClean="0">
                <a:latin typeface="Maiandra GD" pitchFamily="34" charset="0"/>
              </a:rPr>
              <a:t> </a:t>
            </a:r>
            <a:r>
              <a:rPr lang="en-US" sz="2700" dirty="0" err="1">
                <a:latin typeface="Maiandra GD" pitchFamily="34" charset="0"/>
              </a:rPr>
              <a:t>termasuk</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kurang</a:t>
            </a:r>
            <a:r>
              <a:rPr lang="en-US" sz="2700" dirty="0">
                <a:latin typeface="Maiandra GD" pitchFamily="34" charset="0"/>
              </a:rPr>
              <a:t> </a:t>
            </a:r>
            <a:r>
              <a:rPr lang="en-US" sz="2700" dirty="0" err="1">
                <a:latin typeface="Maiandra GD" pitchFamily="34" charset="0"/>
              </a:rPr>
              <a:t>lebih</a:t>
            </a:r>
            <a:r>
              <a:rPr lang="en-US" sz="2700" dirty="0">
                <a:latin typeface="Maiandra GD" pitchFamily="34" charset="0"/>
              </a:rPr>
              <a:t> 23 Km) </a:t>
            </a:r>
            <a:r>
              <a:rPr lang="en-US" sz="2700" dirty="0" err="1">
                <a:latin typeface="Maiandra GD" pitchFamily="34" charset="0"/>
              </a:rPr>
              <a:t>kepada</a:t>
            </a:r>
            <a:r>
              <a:rPr lang="en-US" sz="2700" dirty="0">
                <a:latin typeface="Maiandra GD" pitchFamily="34" charset="0"/>
              </a:rPr>
              <a:t> </a:t>
            </a:r>
            <a:r>
              <a:rPr lang="en-US" sz="2700" dirty="0" err="1">
                <a:latin typeface="Maiandra GD" pitchFamily="34" charset="0"/>
              </a:rPr>
              <a:t>Pemerintah</a:t>
            </a:r>
            <a:r>
              <a:rPr lang="en-US" sz="2700" dirty="0">
                <a:latin typeface="Maiandra GD" pitchFamily="34" charset="0"/>
              </a:rPr>
              <a:t> Kota </a:t>
            </a:r>
            <a:r>
              <a:rPr lang="en-US" sz="2700" dirty="0" err="1" smtClean="0">
                <a:latin typeface="Maiandra GD" pitchFamily="34" charset="0"/>
              </a:rPr>
              <a:t>Palu</a:t>
            </a:r>
            <a:r>
              <a:rPr lang="en-US" sz="2700" dirty="0" smtClean="0">
                <a:latin typeface="Maiandra GD" pitchFamily="34" charset="0"/>
              </a:rPr>
              <a:t>, </a:t>
            </a:r>
            <a:r>
              <a:rPr lang="en-US" sz="2700" dirty="0" err="1">
                <a:latin typeface="Maiandra GD" pitchFamily="34" charset="0"/>
              </a:rPr>
              <a:t>membawa</a:t>
            </a:r>
            <a:r>
              <a:rPr lang="en-US" sz="2700" dirty="0">
                <a:latin typeface="Maiandra GD" pitchFamily="34" charset="0"/>
              </a:rPr>
              <a:t> </a:t>
            </a:r>
            <a:r>
              <a:rPr lang="en-US" sz="2700" dirty="0" err="1" smtClean="0">
                <a:latin typeface="Maiandra GD" pitchFamily="34" charset="0"/>
              </a:rPr>
              <a:t>konsekuensi</a:t>
            </a:r>
            <a:r>
              <a:rPr lang="en-US" sz="2700" dirty="0" smtClean="0">
                <a:latin typeface="Maiandra GD" pitchFamily="34" charset="0"/>
              </a:rPr>
              <a:t> </a:t>
            </a:r>
            <a:r>
              <a:rPr lang="en-US" sz="2700" dirty="0" err="1" smtClean="0">
                <a:latin typeface="Maiandra GD" pitchFamily="34" charset="0"/>
              </a:rPr>
              <a:t>bahwa</a:t>
            </a:r>
            <a:r>
              <a:rPr lang="en-US" sz="2700" dirty="0" smtClean="0">
                <a:latin typeface="Maiandra GD" pitchFamily="34" charset="0"/>
              </a:rPr>
              <a:t> </a:t>
            </a:r>
            <a:r>
              <a:rPr lang="en-US" sz="2700" dirty="0" err="1">
                <a:latin typeface="Maiandra GD" pitchFamily="34" charset="0"/>
              </a:rPr>
              <a:t>tanggung</a:t>
            </a:r>
            <a:r>
              <a:rPr lang="en-US" sz="2700" dirty="0">
                <a:latin typeface="Maiandra GD" pitchFamily="34" charset="0"/>
              </a:rPr>
              <a:t> </a:t>
            </a:r>
            <a:r>
              <a:rPr lang="en-US" sz="2700" dirty="0" err="1">
                <a:latin typeface="Maiandra GD" pitchFamily="34" charset="0"/>
              </a:rPr>
              <a:t>jawab</a:t>
            </a:r>
            <a:r>
              <a:rPr lang="en-US" sz="2700" dirty="0">
                <a:latin typeface="Maiandra GD" pitchFamily="34" charset="0"/>
              </a:rPr>
              <a:t> </a:t>
            </a:r>
            <a:r>
              <a:rPr lang="en-US" sz="2700" dirty="0" err="1">
                <a:latin typeface="Maiandra GD" pitchFamily="34" charset="0"/>
              </a:rPr>
              <a:t>terhadap</a:t>
            </a:r>
            <a:r>
              <a:rPr lang="en-US" sz="2700" dirty="0">
                <a:latin typeface="Maiandra GD" pitchFamily="34" charset="0"/>
              </a:rPr>
              <a:t> </a:t>
            </a:r>
            <a:r>
              <a:rPr lang="en-US" sz="2700" dirty="0" err="1">
                <a:latin typeface="Maiandra GD" pitchFamily="34" charset="0"/>
              </a:rPr>
              <a:t>peningkatan</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tersebut</a:t>
            </a:r>
            <a:r>
              <a:rPr lang="en-US" sz="2700" dirty="0">
                <a:latin typeface="Maiandra GD" pitchFamily="34" charset="0"/>
              </a:rPr>
              <a:t> </a:t>
            </a:r>
            <a:r>
              <a:rPr lang="en-US" sz="2700" dirty="0" err="1">
                <a:latin typeface="Maiandra GD" pitchFamily="34" charset="0"/>
              </a:rPr>
              <a:t>ada</a:t>
            </a:r>
            <a:r>
              <a:rPr lang="en-US" sz="2700" dirty="0">
                <a:latin typeface="Maiandra GD" pitchFamily="34" charset="0"/>
              </a:rPr>
              <a:t> di </a:t>
            </a:r>
            <a:r>
              <a:rPr lang="en-US" sz="2700" dirty="0" err="1">
                <a:latin typeface="Maiandra GD" pitchFamily="34" charset="0"/>
              </a:rPr>
              <a:t>tangan</a:t>
            </a:r>
            <a:r>
              <a:rPr lang="en-US" sz="2700" dirty="0">
                <a:latin typeface="Maiandra GD" pitchFamily="34" charset="0"/>
              </a:rPr>
              <a:t> </a:t>
            </a:r>
            <a:r>
              <a:rPr lang="en-US" sz="2700" dirty="0" err="1">
                <a:latin typeface="Maiandra GD" pitchFamily="34" charset="0"/>
              </a:rPr>
              <a:t>Pemerintah</a:t>
            </a:r>
            <a:r>
              <a:rPr lang="en-US" sz="2700" dirty="0">
                <a:latin typeface="Maiandra GD" pitchFamily="34" charset="0"/>
              </a:rPr>
              <a:t> Kota </a:t>
            </a:r>
            <a:r>
              <a:rPr lang="en-US" sz="2700" dirty="0" err="1" smtClean="0">
                <a:latin typeface="Maiandra GD" pitchFamily="34" charset="0"/>
              </a:rPr>
              <a:t>Palu</a:t>
            </a:r>
            <a:r>
              <a:rPr lang="en-US" sz="2700" dirty="0" smtClean="0">
                <a:latin typeface="Maiandra GD" pitchFamily="34" charset="0"/>
              </a:rPr>
              <a:t>. </a:t>
            </a:r>
            <a:r>
              <a:rPr lang="en-US" sz="2700" dirty="0">
                <a:latin typeface="Maiandra GD" pitchFamily="34" charset="0"/>
              </a:rPr>
              <a:t>Dan </a:t>
            </a:r>
            <a:r>
              <a:rPr lang="en-US" sz="2700" dirty="0" err="1" smtClean="0">
                <a:latin typeface="Maiandra GD" pitchFamily="34" charset="0"/>
              </a:rPr>
              <a:t>sebagai</a:t>
            </a:r>
            <a:r>
              <a:rPr lang="en-US" sz="2700" dirty="0" smtClean="0">
                <a:latin typeface="Maiandra GD" pitchFamily="34" charset="0"/>
              </a:rPr>
              <a:t> </a:t>
            </a:r>
            <a:r>
              <a:rPr lang="en-US" sz="2700" dirty="0" err="1">
                <a:latin typeface="Maiandra GD" pitchFamily="34" charset="0"/>
              </a:rPr>
              <a:t>ujung</a:t>
            </a:r>
            <a:r>
              <a:rPr lang="en-US" sz="2700" dirty="0">
                <a:latin typeface="Maiandra GD" pitchFamily="34" charset="0"/>
              </a:rPr>
              <a:t> </a:t>
            </a:r>
            <a:r>
              <a:rPr lang="en-US" sz="2700" dirty="0" err="1">
                <a:latin typeface="Maiandra GD" pitchFamily="34" charset="0"/>
              </a:rPr>
              <a:t>tombak</a:t>
            </a:r>
            <a:r>
              <a:rPr lang="en-US" sz="2700" dirty="0">
                <a:latin typeface="Maiandra GD" pitchFamily="34" charset="0"/>
              </a:rPr>
              <a:t> yang </a:t>
            </a:r>
            <a:r>
              <a:rPr lang="en-US" sz="2700" dirty="0" err="1">
                <a:latin typeface="Maiandra GD" pitchFamily="34" charset="0"/>
              </a:rPr>
              <a:t>bersentuhan</a:t>
            </a:r>
            <a:r>
              <a:rPr lang="en-US" sz="2700" dirty="0">
                <a:latin typeface="Maiandra GD" pitchFamily="34" charset="0"/>
              </a:rPr>
              <a:t> </a:t>
            </a:r>
            <a:r>
              <a:rPr lang="en-US" sz="2700" dirty="0" err="1">
                <a:latin typeface="Maiandra GD" pitchFamily="34" charset="0"/>
              </a:rPr>
              <a:t>langsung</a:t>
            </a:r>
            <a:r>
              <a:rPr lang="en-US" sz="2700" dirty="0">
                <a:latin typeface="Maiandra GD" pitchFamily="34" charset="0"/>
              </a:rPr>
              <a:t> </a:t>
            </a:r>
            <a:r>
              <a:rPr lang="en-US" sz="2700" dirty="0" err="1">
                <a:latin typeface="Maiandra GD" pitchFamily="34" charset="0"/>
              </a:rPr>
              <a:t>dengan</a:t>
            </a:r>
            <a:r>
              <a:rPr lang="en-US" sz="2700" dirty="0">
                <a:latin typeface="Maiandra GD" pitchFamily="34" charset="0"/>
              </a:rPr>
              <a:t> </a:t>
            </a:r>
            <a:r>
              <a:rPr lang="en-US" sz="2700" dirty="0" err="1" smtClean="0">
                <a:latin typeface="Maiandra GD" pitchFamily="34" charset="0"/>
              </a:rPr>
              <a:t>masyarakat</a:t>
            </a:r>
            <a:r>
              <a:rPr lang="en-US" sz="2700" dirty="0" smtClean="0">
                <a:latin typeface="Maiandra GD" pitchFamily="34" charset="0"/>
              </a:rPr>
              <a:t>, </a:t>
            </a:r>
            <a:r>
              <a:rPr lang="en-US" sz="2700" dirty="0" err="1">
                <a:latin typeface="Maiandra GD" pitchFamily="34" charset="0"/>
              </a:rPr>
              <a:t>Pemerintah</a:t>
            </a:r>
            <a:r>
              <a:rPr lang="en-US" sz="2700" dirty="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smtClean="0">
                <a:latin typeface="Maiandra GD" pitchFamily="34" charset="0"/>
              </a:rPr>
              <a:t>Palupi</a:t>
            </a:r>
            <a:r>
              <a:rPr lang="en-US" sz="2700" dirty="0" smtClean="0">
                <a:latin typeface="Maiandra GD" pitchFamily="34" charset="0"/>
              </a:rPr>
              <a:t> </a:t>
            </a:r>
            <a:r>
              <a:rPr lang="en-US" sz="2700" dirty="0" err="1">
                <a:latin typeface="Maiandra GD" pitchFamily="34" charset="0"/>
              </a:rPr>
              <a:t>megusulkan</a:t>
            </a:r>
            <a:r>
              <a:rPr lang="en-US" sz="2700" dirty="0">
                <a:latin typeface="Maiandra GD" pitchFamily="34" charset="0"/>
              </a:rPr>
              <a:t> </a:t>
            </a:r>
            <a:r>
              <a:rPr lang="en-US" sz="2700" dirty="0" err="1">
                <a:latin typeface="Maiandra GD" pitchFamily="34" charset="0"/>
              </a:rPr>
              <a:t>setiap</a:t>
            </a:r>
            <a:r>
              <a:rPr lang="en-US" sz="2700" dirty="0">
                <a:latin typeface="Maiandra GD" pitchFamily="34" charset="0"/>
              </a:rPr>
              <a:t> </a:t>
            </a:r>
            <a:r>
              <a:rPr lang="en-US" sz="2700" dirty="0" err="1" smtClean="0">
                <a:latin typeface="Maiandra GD" pitchFamily="34" charset="0"/>
              </a:rPr>
              <a:t>tahunnya</a:t>
            </a:r>
            <a:r>
              <a:rPr lang="en-US" sz="2700" dirty="0" smtClean="0">
                <a:latin typeface="Maiandra GD" pitchFamily="34" charset="0"/>
              </a:rPr>
              <a:t> </a:t>
            </a:r>
            <a:r>
              <a:rPr lang="en-US" sz="2700" dirty="0" err="1">
                <a:latin typeface="Maiandra GD" pitchFamily="34" charset="0"/>
              </a:rPr>
              <a:t>secara</a:t>
            </a:r>
            <a:r>
              <a:rPr lang="en-US" sz="2700" dirty="0">
                <a:latin typeface="Maiandra GD" pitchFamily="34" charset="0"/>
              </a:rPr>
              <a:t> </a:t>
            </a:r>
            <a:r>
              <a:rPr lang="en-US" sz="2700" dirty="0" err="1">
                <a:latin typeface="Maiandra GD" pitchFamily="34" charset="0"/>
              </a:rPr>
              <a:t>bertahap</a:t>
            </a:r>
            <a:r>
              <a:rPr lang="en-US" sz="2700" dirty="0">
                <a:latin typeface="Maiandra GD" pitchFamily="34" charset="0"/>
              </a:rPr>
              <a:t> </a:t>
            </a:r>
            <a:r>
              <a:rPr lang="en-US" sz="2700" dirty="0" err="1">
                <a:latin typeface="Maiandra GD" pitchFamily="34" charset="0"/>
              </a:rPr>
              <a:t>peningkatan</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tersebut</a:t>
            </a:r>
            <a:r>
              <a:rPr lang="en-US" sz="2700" dirty="0">
                <a:latin typeface="Maiandra GD" pitchFamily="34" charset="0"/>
              </a:rPr>
              <a:t> </a:t>
            </a:r>
            <a:r>
              <a:rPr lang="en-US" sz="2700" dirty="0" err="1">
                <a:latin typeface="Maiandra GD" pitchFamily="34" charset="0"/>
              </a:rPr>
              <a:t>melalui</a:t>
            </a:r>
            <a:r>
              <a:rPr lang="en-US" sz="2700" dirty="0">
                <a:latin typeface="Maiandra GD" pitchFamily="34" charset="0"/>
              </a:rPr>
              <a:t>  </a:t>
            </a:r>
            <a:r>
              <a:rPr lang="en-US" sz="2700" dirty="0" err="1">
                <a:latin typeface="Maiandra GD" pitchFamily="34" charset="0"/>
              </a:rPr>
              <a:t>Musrenbang</a:t>
            </a:r>
            <a:r>
              <a:rPr lang="en-US" sz="2700" dirty="0">
                <a:latin typeface="Maiandra GD" pitchFamily="34" charset="0"/>
              </a:rPr>
              <a:t>.</a:t>
            </a:r>
            <a:br>
              <a:rPr lang="en-US" sz="2700" dirty="0">
                <a:latin typeface="Maiandra GD" pitchFamily="34" charset="0"/>
              </a:rPr>
            </a:br>
            <a:r>
              <a:rPr lang="en-US" sz="2700" dirty="0">
                <a:latin typeface="Maiandra GD" pitchFamily="34" charset="0"/>
              </a:rPr>
              <a:t>             </a:t>
            </a:r>
            <a:r>
              <a:rPr lang="en-US" sz="2700" dirty="0" err="1">
                <a:latin typeface="Maiandra GD" pitchFamily="34" charset="0"/>
              </a:rPr>
              <a:t>Disamping</a:t>
            </a:r>
            <a:r>
              <a:rPr lang="en-US" sz="2700" dirty="0">
                <a:latin typeface="Maiandra GD" pitchFamily="34" charset="0"/>
              </a:rPr>
              <a:t> </a:t>
            </a:r>
            <a:r>
              <a:rPr lang="en-US" sz="2700" dirty="0" err="1" smtClean="0">
                <a:latin typeface="Maiandra GD" pitchFamily="34" charset="0"/>
              </a:rPr>
              <a:t>prasarana</a:t>
            </a:r>
            <a:r>
              <a:rPr lang="en-US" sz="2700" dirty="0" smtClean="0">
                <a:latin typeface="Maiandra GD" pitchFamily="34" charset="0"/>
              </a:rPr>
              <a:t> </a:t>
            </a:r>
            <a:r>
              <a:rPr lang="en-US" sz="2700" dirty="0" err="1" smtClean="0">
                <a:latin typeface="Maiandra GD" pitchFamily="34" charset="0"/>
              </a:rPr>
              <a:t>jalan</a:t>
            </a:r>
            <a:r>
              <a:rPr lang="en-US" sz="2700" dirty="0" smtClean="0">
                <a:latin typeface="Maiandra GD" pitchFamily="34" charset="0"/>
              </a:rPr>
              <a:t>, </a:t>
            </a:r>
            <a:r>
              <a:rPr lang="en-US" sz="2700" dirty="0" err="1">
                <a:latin typeface="Maiandra GD" pitchFamily="34" charset="0"/>
              </a:rPr>
              <a:t>ada</a:t>
            </a:r>
            <a:r>
              <a:rPr lang="en-US" sz="2700" dirty="0">
                <a:latin typeface="Maiandra GD" pitchFamily="34" charset="0"/>
              </a:rPr>
              <a:t> </a:t>
            </a:r>
            <a:r>
              <a:rPr lang="en-US" sz="2700" dirty="0" err="1" smtClean="0">
                <a:latin typeface="Maiandra GD" pitchFamily="34" charset="0"/>
              </a:rPr>
              <a:t>prasarana</a:t>
            </a:r>
            <a:r>
              <a:rPr lang="en-US" sz="2700" dirty="0" smtClean="0">
                <a:latin typeface="Maiandra GD" pitchFamily="34" charset="0"/>
              </a:rPr>
              <a:t> </a:t>
            </a:r>
            <a:r>
              <a:rPr lang="en-US" sz="2700" dirty="0" err="1" smtClean="0">
                <a:latin typeface="Maiandra GD" pitchFamily="34" charset="0"/>
              </a:rPr>
              <a:t>jembatan</a:t>
            </a:r>
            <a:r>
              <a:rPr lang="en-US" sz="2700" dirty="0" smtClean="0">
                <a:latin typeface="Maiandra GD" pitchFamily="34" charset="0"/>
              </a:rPr>
              <a:t> </a:t>
            </a:r>
            <a:r>
              <a:rPr lang="en-US" sz="2700" dirty="0">
                <a:latin typeface="Maiandra GD" pitchFamily="34" charset="0"/>
              </a:rPr>
              <a:t>di </a:t>
            </a:r>
            <a:r>
              <a:rPr lang="en-US" sz="2700" dirty="0" err="1">
                <a:latin typeface="Maiandra GD" pitchFamily="34" charset="0"/>
              </a:rPr>
              <a:t>atas</a:t>
            </a:r>
            <a:r>
              <a:rPr lang="en-US" sz="2700" dirty="0">
                <a:latin typeface="Maiandra GD" pitchFamily="34" charset="0"/>
              </a:rPr>
              <a:t> Sungai </a:t>
            </a:r>
            <a:r>
              <a:rPr lang="en-US" sz="2700" dirty="0" err="1">
                <a:latin typeface="Maiandra GD" pitchFamily="34" charset="0"/>
              </a:rPr>
              <a:t>Lewara</a:t>
            </a:r>
            <a:r>
              <a:rPr lang="en-US" sz="2700" dirty="0">
                <a:latin typeface="Maiandra GD" pitchFamily="34" charset="0"/>
              </a:rPr>
              <a:t> yang </a:t>
            </a:r>
            <a:r>
              <a:rPr lang="en-US" sz="2700" dirty="0" err="1">
                <a:latin typeface="Maiandra GD" pitchFamily="34" charset="0"/>
              </a:rPr>
              <a:t>merupakan</a:t>
            </a:r>
            <a:r>
              <a:rPr lang="en-US" sz="2700" dirty="0">
                <a:latin typeface="Maiandra GD" pitchFamily="34" charset="0"/>
              </a:rPr>
              <a:t> </a:t>
            </a:r>
            <a:r>
              <a:rPr lang="en-US" sz="2700" dirty="0" err="1">
                <a:latin typeface="Maiandra GD" pitchFamily="34" charset="0"/>
              </a:rPr>
              <a:t>Perbatasan</a:t>
            </a:r>
            <a:r>
              <a:rPr lang="en-US" sz="2700" dirty="0">
                <a:latin typeface="Maiandra GD" pitchFamily="34" charset="0"/>
              </a:rPr>
              <a:t> 3 (</a:t>
            </a:r>
            <a:r>
              <a:rPr lang="en-US" sz="2700" dirty="0" err="1">
                <a:latin typeface="Maiandra GD" pitchFamily="34" charset="0"/>
              </a:rPr>
              <a:t>tiga</a:t>
            </a:r>
            <a:r>
              <a:rPr lang="en-US" sz="2700" dirty="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smtClean="0">
                <a:latin typeface="Maiandra GD" pitchFamily="34" charset="0"/>
              </a:rPr>
              <a:t>di </a:t>
            </a:r>
            <a:r>
              <a:rPr lang="en-US" sz="2700" dirty="0" err="1" smtClean="0">
                <a:latin typeface="Maiandra GD" pitchFamily="34" charset="0"/>
              </a:rPr>
              <a:t>wilayah</a:t>
            </a:r>
            <a:r>
              <a:rPr lang="en-US" sz="2700" dirty="0" smtClean="0">
                <a:latin typeface="Maiandra GD" pitchFamily="34" charset="0"/>
              </a:rPr>
              <a:t> </a:t>
            </a:r>
            <a:r>
              <a:rPr lang="en-US" sz="2700" dirty="0" err="1" smtClean="0">
                <a:latin typeface="Maiandra GD" pitchFamily="34" charset="0"/>
              </a:rPr>
              <a:t>Kecamatan</a:t>
            </a:r>
            <a:r>
              <a:rPr lang="en-US" sz="2700" dirty="0">
                <a:latin typeface="Maiandra GD" pitchFamily="34" charset="0"/>
              </a:rPr>
              <a:t> </a:t>
            </a:r>
            <a:r>
              <a:rPr lang="en-US" sz="2700" dirty="0" err="1" smtClean="0">
                <a:latin typeface="Maiandra GD" pitchFamily="34" charset="0"/>
              </a:rPr>
              <a:t>Tatanga</a:t>
            </a:r>
            <a:r>
              <a:rPr lang="en-US" sz="2700" dirty="0" smtClean="0">
                <a:latin typeface="Maiandra GD" pitchFamily="34" charset="0"/>
              </a:rPr>
              <a:t>  </a:t>
            </a:r>
            <a:r>
              <a:rPr lang="en-US" sz="2700" dirty="0" err="1">
                <a:latin typeface="Maiandra GD" pitchFamily="34" charset="0"/>
              </a:rPr>
              <a:t>yaitu</a:t>
            </a:r>
            <a:r>
              <a:rPr lang="en-US" sz="2700" dirty="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smtClean="0">
                <a:latin typeface="Maiandra GD" pitchFamily="34" charset="0"/>
              </a:rPr>
              <a:t>Palupi</a:t>
            </a:r>
            <a:r>
              <a:rPr lang="en-US" sz="2700" dirty="0" smtClean="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a:latin typeface="Maiandra GD" pitchFamily="34" charset="0"/>
              </a:rPr>
              <a:t>Pengawu</a:t>
            </a:r>
            <a:r>
              <a:rPr lang="en-US" sz="2700" dirty="0">
                <a:latin typeface="Maiandra GD" pitchFamily="34" charset="0"/>
              </a:rPr>
              <a:t> </a:t>
            </a:r>
            <a:r>
              <a:rPr lang="en-US" sz="2700" dirty="0" err="1">
                <a:latin typeface="Maiandra GD" pitchFamily="34" charset="0"/>
              </a:rPr>
              <a:t>dan</a:t>
            </a:r>
            <a:r>
              <a:rPr lang="en-US" sz="2700" dirty="0">
                <a:latin typeface="Maiandra GD" pitchFamily="34" charset="0"/>
              </a:rPr>
              <a:t> </a:t>
            </a:r>
            <a:r>
              <a:rPr lang="en-US" sz="2700" dirty="0" err="1">
                <a:latin typeface="Maiandra GD" pitchFamily="34" charset="0"/>
              </a:rPr>
              <a:t>Kelurahan</a:t>
            </a:r>
            <a:r>
              <a:rPr lang="en-US" sz="2700" dirty="0">
                <a:latin typeface="Maiandra GD" pitchFamily="34" charset="0"/>
              </a:rPr>
              <a:t> </a:t>
            </a:r>
            <a:r>
              <a:rPr lang="en-US" sz="2700" dirty="0" err="1">
                <a:latin typeface="Maiandra GD" pitchFamily="34" charset="0"/>
              </a:rPr>
              <a:t>Tawanjuka</a:t>
            </a:r>
            <a:r>
              <a:rPr lang="en-US" sz="2700" dirty="0">
                <a:latin typeface="Maiandra GD" pitchFamily="34" charset="0"/>
              </a:rPr>
              <a:t> </a:t>
            </a:r>
            <a:r>
              <a:rPr lang="en-US" sz="2700" dirty="0" err="1">
                <a:latin typeface="Maiandra GD" pitchFamily="34" charset="0"/>
              </a:rPr>
              <a:t>serta</a:t>
            </a:r>
            <a:r>
              <a:rPr lang="en-US" sz="2700" dirty="0">
                <a:latin typeface="Maiandra GD" pitchFamily="34" charset="0"/>
              </a:rPr>
              <a:t> </a:t>
            </a:r>
            <a:r>
              <a:rPr lang="en-US" sz="2700" dirty="0" err="1">
                <a:latin typeface="Maiandra GD" pitchFamily="34" charset="0"/>
              </a:rPr>
              <a:t>merupakan</a:t>
            </a:r>
            <a:r>
              <a:rPr lang="en-US" sz="2700" dirty="0">
                <a:latin typeface="Maiandra GD" pitchFamily="34" charset="0"/>
              </a:rPr>
              <a:t> </a:t>
            </a:r>
            <a:r>
              <a:rPr lang="en-US" sz="2700" dirty="0" err="1">
                <a:latin typeface="Maiandra GD" pitchFamily="34" charset="0"/>
              </a:rPr>
              <a:t>pertemuan</a:t>
            </a:r>
            <a:r>
              <a:rPr lang="en-US" sz="2700" dirty="0">
                <a:latin typeface="Maiandra GD" pitchFamily="34" charset="0"/>
              </a:rPr>
              <a:t> 4 (</a:t>
            </a:r>
            <a:r>
              <a:rPr lang="en-US" sz="2700" dirty="0" err="1">
                <a:latin typeface="Maiandra GD" pitchFamily="34" charset="0"/>
              </a:rPr>
              <a:t>empat</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Propinsi</a:t>
            </a:r>
            <a:r>
              <a:rPr lang="en-US" sz="2700" dirty="0">
                <a:latin typeface="Maiandra GD" pitchFamily="34" charset="0"/>
              </a:rPr>
              <a:t> </a:t>
            </a:r>
            <a:r>
              <a:rPr lang="en-US" sz="2700" dirty="0" err="1">
                <a:latin typeface="Maiandra GD" pitchFamily="34" charset="0"/>
              </a:rPr>
              <a:t>yaitu</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smtClean="0">
                <a:latin typeface="Maiandra GD" pitchFamily="34" charset="0"/>
              </a:rPr>
              <a:t>Padanjakaya</a:t>
            </a:r>
            <a:r>
              <a:rPr lang="en-US" sz="2700" dirty="0" smtClean="0">
                <a:latin typeface="Maiandra GD" pitchFamily="34" charset="0"/>
              </a:rPr>
              <a:t>, </a:t>
            </a:r>
            <a:r>
              <a:rPr lang="en-US" sz="2700" dirty="0" err="1">
                <a:latin typeface="Maiandra GD" pitchFamily="34" charset="0"/>
              </a:rPr>
              <a:t>Jalan</a:t>
            </a:r>
            <a:r>
              <a:rPr lang="en-US" sz="2700" dirty="0">
                <a:latin typeface="Maiandra GD" pitchFamily="34" charset="0"/>
              </a:rPr>
              <a:t> I </a:t>
            </a:r>
            <a:r>
              <a:rPr lang="en-US" sz="2700" dirty="0" err="1">
                <a:latin typeface="Maiandra GD" pitchFamily="34" charset="0"/>
              </a:rPr>
              <a:t>Gusti</a:t>
            </a:r>
            <a:r>
              <a:rPr lang="en-US" sz="2700" dirty="0">
                <a:latin typeface="Maiandra GD" pitchFamily="34" charset="0"/>
              </a:rPr>
              <a:t> </a:t>
            </a:r>
            <a:r>
              <a:rPr lang="en-US" sz="2700" dirty="0" err="1">
                <a:latin typeface="Maiandra GD" pitchFamily="34" charset="0"/>
              </a:rPr>
              <a:t>Ngurah</a:t>
            </a:r>
            <a:r>
              <a:rPr lang="en-US" sz="2700" dirty="0">
                <a:latin typeface="Maiandra GD" pitchFamily="34" charset="0"/>
              </a:rPr>
              <a:t> </a:t>
            </a:r>
            <a:r>
              <a:rPr lang="en-US" sz="2700" dirty="0" smtClean="0">
                <a:latin typeface="Maiandra GD" pitchFamily="34" charset="0"/>
              </a:rPr>
              <a:t>Rai,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Pue</a:t>
            </a:r>
            <a:r>
              <a:rPr lang="en-US" sz="2700" dirty="0">
                <a:latin typeface="Maiandra GD" pitchFamily="34" charset="0"/>
              </a:rPr>
              <a:t> Bongo </a:t>
            </a:r>
            <a:r>
              <a:rPr lang="en-US" sz="2700" dirty="0" err="1">
                <a:latin typeface="Maiandra GD" pitchFamily="34" charset="0"/>
              </a:rPr>
              <a:t>dan</a:t>
            </a:r>
            <a:r>
              <a:rPr lang="en-US" sz="2700" dirty="0">
                <a:latin typeface="Maiandra GD" pitchFamily="34" charset="0"/>
              </a:rPr>
              <a:t> </a:t>
            </a:r>
            <a:r>
              <a:rPr lang="en-US" sz="2700" dirty="0" err="1">
                <a:latin typeface="Maiandra GD" pitchFamily="34" charset="0"/>
              </a:rPr>
              <a:t>Jalan</a:t>
            </a:r>
            <a:r>
              <a:rPr lang="en-US" sz="2700" dirty="0">
                <a:latin typeface="Maiandra GD" pitchFamily="34" charset="0"/>
              </a:rPr>
              <a:t> </a:t>
            </a:r>
            <a:r>
              <a:rPr lang="en-US" sz="2700" dirty="0" err="1">
                <a:latin typeface="Maiandra GD" pitchFamily="34" charset="0"/>
              </a:rPr>
              <a:t>Poros</a:t>
            </a:r>
            <a:r>
              <a:rPr lang="en-US" sz="2700" dirty="0">
                <a:latin typeface="Maiandra GD" pitchFamily="34" charset="0"/>
              </a:rPr>
              <a:t> </a:t>
            </a:r>
            <a:r>
              <a:rPr lang="en-US" sz="2700" dirty="0" err="1">
                <a:latin typeface="Maiandra GD" pitchFamily="34" charset="0"/>
              </a:rPr>
              <a:t>Palu</a:t>
            </a:r>
            <a:r>
              <a:rPr lang="en-US" sz="2700" dirty="0">
                <a:latin typeface="Maiandra GD" pitchFamily="34" charset="0"/>
              </a:rPr>
              <a:t> </a:t>
            </a:r>
            <a:r>
              <a:rPr lang="en-US" sz="2700" dirty="0" err="1" smtClean="0">
                <a:latin typeface="Maiandra GD" pitchFamily="34" charset="0"/>
              </a:rPr>
              <a:t>Bangga</a:t>
            </a:r>
            <a:r>
              <a:rPr lang="en-US" sz="2700" dirty="0">
                <a:latin typeface="Maiandra GD" pitchFamily="34" charset="0"/>
              </a:rPr>
              <a:t>.</a:t>
            </a:r>
            <a:endParaRPr lang="en-US" sz="2700" dirty="0">
              <a:solidFill>
                <a:srgbClr val="292934"/>
              </a:solidFill>
              <a:latin typeface="Maiandra GD" pitchFamily="34" charset="0"/>
              <a:ea typeface="Microsoft JhengHei" pitchFamily="34" charset="-120"/>
            </a:endParaRPr>
          </a:p>
        </p:txBody>
      </p:sp>
      <p:sp>
        <p:nvSpPr>
          <p:cNvPr id="8" name="TextBox 7"/>
          <p:cNvSpPr txBox="1"/>
          <p:nvPr/>
        </p:nvSpPr>
        <p:spPr>
          <a:xfrm>
            <a:off x="990600" y="1274994"/>
            <a:ext cx="5865699" cy="553806"/>
          </a:xfrm>
          <a:prstGeom prst="rect">
            <a:avLst/>
          </a:prstGeom>
          <a:noFill/>
        </p:spPr>
        <p:txBody>
          <a:bodyPr wrap="square" lIns="95064" tIns="47532" rIns="95064" bIns="47532" rtlCol="0">
            <a:spAutoFit/>
          </a:bodyPr>
          <a:lstStyle/>
          <a:p>
            <a:r>
              <a:rPr lang="en-US" sz="2900" b="1" dirty="0">
                <a:solidFill>
                  <a:schemeClr val="accent1">
                    <a:lumMod val="75000"/>
                  </a:schemeClr>
                </a:solidFill>
                <a:latin typeface="Arial Rounded MT Bold" pitchFamily="34" charset="0"/>
              </a:rPr>
              <a:t>12. PEKERJAAN UMUM</a:t>
            </a: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56</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6841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57299" y="1905000"/>
            <a:ext cx="5568197" cy="8229601"/>
          </a:xfrm>
          <a:prstGeom prst="rect">
            <a:avLst/>
          </a:prstGeom>
          <a:scene3d>
            <a:camera prst="orthographicFront"/>
            <a:lightRig rig="threePt" dir="t"/>
          </a:scene3d>
          <a:sp3d>
            <a:bevelT w="114300" prst="artDeco"/>
          </a:sp3d>
        </p:spPr>
        <p:style>
          <a:lnRef idx="2">
            <a:schemeClr val="accent2"/>
          </a:lnRef>
          <a:fillRef idx="1">
            <a:schemeClr val="lt1"/>
          </a:fillRef>
          <a:effectRef idx="0">
            <a:schemeClr val="accent2"/>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gn="just">
              <a:lnSpc>
                <a:spcPct val="200000"/>
              </a:lnSpc>
              <a:buClr>
                <a:srgbClr val="FE8637"/>
              </a:buClr>
              <a:buFont typeface="Wingdings 2"/>
              <a:buNone/>
            </a:pPr>
            <a:r>
              <a:rPr lang="en-US" sz="1400" dirty="0">
                <a:solidFill>
                  <a:prstClr val="black"/>
                </a:solidFill>
                <a:latin typeface="Maiandra GD" pitchFamily="34" charset="0"/>
              </a:rPr>
              <a:t>	</a:t>
            </a:r>
            <a:r>
              <a:rPr lang="en-US" sz="1500" dirty="0" err="1">
                <a:solidFill>
                  <a:prstClr val="black"/>
                </a:solidFill>
                <a:latin typeface="Maiandra GD" pitchFamily="34" charset="0"/>
              </a:rPr>
              <a:t>Kemajuan</a:t>
            </a:r>
            <a:r>
              <a:rPr lang="en-US" sz="1500" dirty="0">
                <a:solidFill>
                  <a:prstClr val="black"/>
                </a:solidFill>
                <a:latin typeface="Maiandra GD" pitchFamily="34" charset="0"/>
              </a:rPr>
              <a:t> </a:t>
            </a:r>
            <a:r>
              <a:rPr lang="en-US" sz="1500" dirty="0" err="1">
                <a:solidFill>
                  <a:prstClr val="black"/>
                </a:solidFill>
                <a:latin typeface="Maiandra GD" pitchFamily="34" charset="0"/>
              </a:rPr>
              <a:t>tekhnologi</a:t>
            </a:r>
            <a:r>
              <a:rPr lang="en-US" sz="1500" dirty="0">
                <a:solidFill>
                  <a:prstClr val="black"/>
                </a:solidFill>
                <a:latin typeface="Maiandra GD" pitchFamily="34" charset="0"/>
              </a:rPr>
              <a:t> di </a:t>
            </a:r>
            <a:r>
              <a:rPr lang="en-US" sz="1500" dirty="0" err="1">
                <a:solidFill>
                  <a:prstClr val="black"/>
                </a:solidFill>
                <a:latin typeface="Maiandra GD" pitchFamily="34" charset="0"/>
              </a:rPr>
              <a:t>bidang</a:t>
            </a:r>
            <a:r>
              <a:rPr lang="en-US" sz="1500" dirty="0">
                <a:solidFill>
                  <a:prstClr val="black"/>
                </a:solidFill>
                <a:latin typeface="Maiandra GD" pitchFamily="34" charset="0"/>
              </a:rPr>
              <a:t> </a:t>
            </a:r>
            <a:r>
              <a:rPr lang="en-US" sz="1500" dirty="0" smtClean="0">
                <a:solidFill>
                  <a:prstClr val="black"/>
                </a:solidFill>
                <a:latin typeface="Maiandra GD" pitchFamily="34" charset="0"/>
              </a:rPr>
              <a:t>Telekomunikasi </a:t>
            </a:r>
            <a:r>
              <a:rPr lang="en-US" sz="1500" dirty="0" err="1" smtClean="0">
                <a:solidFill>
                  <a:prstClr val="black"/>
                </a:solidFill>
                <a:latin typeface="Maiandra GD" pitchFamily="34" charset="0"/>
              </a:rPr>
              <a:t>dan</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Informatika</a:t>
            </a:r>
            <a:r>
              <a:rPr lang="en-US" sz="1500" dirty="0">
                <a:solidFill>
                  <a:prstClr val="black"/>
                </a:solidFill>
                <a:latin typeface="Maiandra GD" pitchFamily="34" charset="0"/>
              </a:rPr>
              <a:t> </a:t>
            </a:r>
            <a:r>
              <a:rPr lang="en-US" sz="1500" dirty="0" err="1">
                <a:solidFill>
                  <a:prstClr val="black"/>
                </a:solidFill>
                <a:latin typeface="Maiandra GD" pitchFamily="34" charset="0"/>
              </a:rPr>
              <a:t>sangat</a:t>
            </a:r>
            <a:r>
              <a:rPr lang="en-US" sz="1500" dirty="0">
                <a:solidFill>
                  <a:prstClr val="black"/>
                </a:solidFill>
                <a:latin typeface="Maiandra GD" pitchFamily="34" charset="0"/>
              </a:rPr>
              <a:t> </a:t>
            </a:r>
            <a:r>
              <a:rPr lang="en-US" sz="1500" dirty="0" err="1">
                <a:solidFill>
                  <a:prstClr val="black"/>
                </a:solidFill>
                <a:latin typeface="Maiandra GD" pitchFamily="34" charset="0"/>
              </a:rPr>
              <a:t>dirasakan</a:t>
            </a:r>
            <a:r>
              <a:rPr lang="en-US" sz="1500" dirty="0">
                <a:solidFill>
                  <a:prstClr val="black"/>
                </a:solidFill>
                <a:latin typeface="Maiandra GD" pitchFamily="34" charset="0"/>
              </a:rPr>
              <a:t> </a:t>
            </a:r>
            <a:r>
              <a:rPr lang="en-US" sz="1500" dirty="0" err="1">
                <a:solidFill>
                  <a:prstClr val="black"/>
                </a:solidFill>
                <a:latin typeface="Maiandra GD" pitchFamily="34" charset="0"/>
              </a:rPr>
              <a:t>oleh</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warga</a:t>
            </a:r>
            <a:r>
              <a:rPr lang="en-US" sz="1500" dirty="0" smtClean="0">
                <a:solidFill>
                  <a:prstClr val="black"/>
                </a:solidFill>
                <a:latin typeface="Maiandra GD" pitchFamily="34" charset="0"/>
              </a:rPr>
              <a:t> </a:t>
            </a:r>
            <a:r>
              <a:rPr lang="en-US" sz="1500" dirty="0" err="1" smtClean="0">
                <a:solidFill>
                  <a:prstClr val="black"/>
                </a:solidFill>
                <a:latin typeface="Maiandra GD" pitchFamily="34" charset="0"/>
              </a:rPr>
              <a:t>masyarakat</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Kelurahan</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Palupi</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hal</a:t>
            </a:r>
            <a:r>
              <a:rPr lang="en-US" sz="1500" dirty="0">
                <a:solidFill>
                  <a:prstClr val="black"/>
                </a:solidFill>
                <a:latin typeface="Maiandra GD" pitchFamily="34" charset="0"/>
              </a:rPr>
              <a:t> </a:t>
            </a:r>
            <a:r>
              <a:rPr lang="en-US" sz="1500" dirty="0" err="1">
                <a:solidFill>
                  <a:prstClr val="black"/>
                </a:solidFill>
                <a:latin typeface="Maiandra GD" pitchFamily="34" charset="0"/>
              </a:rPr>
              <a:t>ini</a:t>
            </a:r>
            <a:r>
              <a:rPr lang="en-US" sz="1500" dirty="0">
                <a:solidFill>
                  <a:prstClr val="black"/>
                </a:solidFill>
                <a:latin typeface="Maiandra GD" pitchFamily="34" charset="0"/>
              </a:rPr>
              <a:t> </a:t>
            </a:r>
            <a:r>
              <a:rPr lang="en-US" sz="1500" dirty="0" err="1">
                <a:solidFill>
                  <a:prstClr val="black"/>
                </a:solidFill>
                <a:latin typeface="Maiandra GD" pitchFamily="34" charset="0"/>
              </a:rPr>
              <a:t>dibuktikan</a:t>
            </a:r>
            <a:r>
              <a:rPr lang="en-US" sz="1500" dirty="0">
                <a:solidFill>
                  <a:prstClr val="black"/>
                </a:solidFill>
                <a:latin typeface="Maiandra GD" pitchFamily="34" charset="0"/>
              </a:rPr>
              <a:t> </a:t>
            </a:r>
            <a:r>
              <a:rPr lang="en-US" sz="1500" dirty="0" err="1">
                <a:solidFill>
                  <a:prstClr val="black"/>
                </a:solidFill>
                <a:latin typeface="Maiandra GD" pitchFamily="34" charset="0"/>
              </a:rPr>
              <a:t>dengan</a:t>
            </a:r>
            <a:r>
              <a:rPr lang="en-US" sz="1500" dirty="0">
                <a:solidFill>
                  <a:prstClr val="black"/>
                </a:solidFill>
                <a:latin typeface="Maiandra GD" pitchFamily="34" charset="0"/>
              </a:rPr>
              <a:t> </a:t>
            </a:r>
            <a:r>
              <a:rPr lang="en-US" sz="1500" dirty="0" err="1">
                <a:solidFill>
                  <a:prstClr val="black"/>
                </a:solidFill>
                <a:latin typeface="Maiandra GD" pitchFamily="34" charset="0"/>
              </a:rPr>
              <a:t>banyaknya</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rumah</a:t>
            </a:r>
            <a:r>
              <a:rPr lang="en-US" sz="1500" dirty="0" smtClean="0">
                <a:solidFill>
                  <a:prstClr val="black"/>
                </a:solidFill>
                <a:latin typeface="Maiandra GD" pitchFamily="34" charset="0"/>
              </a:rPr>
              <a:t> yang </a:t>
            </a:r>
            <a:r>
              <a:rPr lang="en-US" sz="1500" dirty="0" err="1">
                <a:solidFill>
                  <a:prstClr val="black"/>
                </a:solidFill>
                <a:latin typeface="Maiandra GD" pitchFamily="34" charset="0"/>
              </a:rPr>
              <a:t>memiliki</a:t>
            </a:r>
            <a:r>
              <a:rPr lang="en-US" sz="1500" dirty="0">
                <a:solidFill>
                  <a:prstClr val="black"/>
                </a:solidFill>
                <a:latin typeface="Maiandra GD" pitchFamily="34" charset="0"/>
              </a:rPr>
              <a:t> </a:t>
            </a:r>
            <a:r>
              <a:rPr lang="en-US" sz="1500" dirty="0" smtClean="0">
                <a:solidFill>
                  <a:prstClr val="black"/>
                </a:solidFill>
                <a:latin typeface="Maiandra GD" pitchFamily="34" charset="0"/>
              </a:rPr>
              <a:t>Hand </a:t>
            </a:r>
            <a:r>
              <a:rPr lang="en-US" sz="1500" dirty="0">
                <a:solidFill>
                  <a:prstClr val="black"/>
                </a:solidFill>
                <a:latin typeface="Maiandra GD" pitchFamily="34" charset="0"/>
              </a:rPr>
              <a:t>Phone (HP) </a:t>
            </a:r>
            <a:r>
              <a:rPr lang="en-US" sz="1500" dirty="0" err="1">
                <a:solidFill>
                  <a:prstClr val="black"/>
                </a:solidFill>
                <a:latin typeface="Maiandra GD" pitchFamily="34" charset="0"/>
              </a:rPr>
              <a:t>serta</a:t>
            </a:r>
            <a:r>
              <a:rPr lang="en-US" sz="1500" dirty="0">
                <a:solidFill>
                  <a:prstClr val="black"/>
                </a:solidFill>
                <a:latin typeface="Maiandra GD" pitchFamily="34" charset="0"/>
              </a:rPr>
              <a:t> </a:t>
            </a:r>
            <a:r>
              <a:rPr lang="en-US" sz="1500" dirty="0" err="1">
                <a:solidFill>
                  <a:prstClr val="black"/>
                </a:solidFill>
                <a:latin typeface="Maiandra GD" pitchFamily="34" charset="0"/>
              </a:rPr>
              <a:t>sebagian</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besar</a:t>
            </a:r>
            <a:r>
              <a:rPr lang="en-US" sz="1500" dirty="0" smtClean="0">
                <a:solidFill>
                  <a:prstClr val="black"/>
                </a:solidFill>
                <a:latin typeface="Maiandra GD" pitchFamily="34" charset="0"/>
              </a:rPr>
              <a:t> </a:t>
            </a:r>
            <a:r>
              <a:rPr lang="en-US" sz="1500" dirty="0" err="1" smtClean="0">
                <a:solidFill>
                  <a:prstClr val="black"/>
                </a:solidFill>
                <a:latin typeface="Maiandra GD" pitchFamily="34" charset="0"/>
              </a:rPr>
              <a:t>warga</a:t>
            </a:r>
            <a:r>
              <a:rPr lang="en-US" sz="1500" dirty="0" smtClean="0">
                <a:solidFill>
                  <a:prstClr val="black"/>
                </a:solidFill>
                <a:latin typeface="Maiandra GD" pitchFamily="34" charset="0"/>
              </a:rPr>
              <a:t> </a:t>
            </a:r>
            <a:r>
              <a:rPr lang="en-US" sz="1500" dirty="0" err="1" smtClean="0">
                <a:solidFill>
                  <a:prstClr val="black"/>
                </a:solidFill>
                <a:latin typeface="Maiandra GD" pitchFamily="34" charset="0"/>
              </a:rPr>
              <a:t>masyarakat</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Kelurahan</a:t>
            </a:r>
            <a:r>
              <a:rPr lang="en-US" sz="1500" dirty="0">
                <a:solidFill>
                  <a:prstClr val="black"/>
                </a:solidFill>
                <a:latin typeface="Maiandra GD" pitchFamily="34" charset="0"/>
              </a:rPr>
              <a:t> </a:t>
            </a:r>
            <a:r>
              <a:rPr lang="en-US" sz="1500" dirty="0" err="1">
                <a:solidFill>
                  <a:prstClr val="black"/>
                </a:solidFill>
                <a:latin typeface="Maiandra GD" pitchFamily="34" charset="0"/>
              </a:rPr>
              <a:t>Palupi</a:t>
            </a:r>
            <a:r>
              <a:rPr lang="en-US" sz="1500" dirty="0">
                <a:solidFill>
                  <a:prstClr val="black"/>
                </a:solidFill>
                <a:latin typeface="Maiandra GD" pitchFamily="34" charset="0"/>
              </a:rPr>
              <a:t> yang </a:t>
            </a:r>
            <a:r>
              <a:rPr lang="en-US" sz="1500" dirty="0" err="1">
                <a:solidFill>
                  <a:prstClr val="black"/>
                </a:solidFill>
                <a:latin typeface="Maiandra GD" pitchFamily="34" charset="0"/>
              </a:rPr>
              <a:t>telah</a:t>
            </a:r>
            <a:r>
              <a:rPr lang="en-US" sz="1500" dirty="0">
                <a:solidFill>
                  <a:prstClr val="black"/>
                </a:solidFill>
                <a:latin typeface="Maiandra GD" pitchFamily="34" charset="0"/>
              </a:rPr>
              <a:t> </a:t>
            </a:r>
            <a:r>
              <a:rPr lang="en-US" sz="1500" dirty="0" err="1">
                <a:solidFill>
                  <a:prstClr val="black"/>
                </a:solidFill>
                <a:latin typeface="Maiandra GD" pitchFamily="34" charset="0"/>
              </a:rPr>
              <a:t>memiliki</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televisi</a:t>
            </a:r>
            <a:r>
              <a:rPr lang="en-US" sz="1500" dirty="0" smtClean="0">
                <a:solidFill>
                  <a:prstClr val="black"/>
                </a:solidFill>
                <a:latin typeface="Maiandra GD" pitchFamily="34" charset="0"/>
              </a:rPr>
              <a:t> </a:t>
            </a:r>
            <a:r>
              <a:rPr lang="en-US" sz="1500" dirty="0" err="1" smtClean="0">
                <a:solidFill>
                  <a:prstClr val="black"/>
                </a:solidFill>
                <a:latin typeface="Maiandra GD" pitchFamily="34" charset="0"/>
              </a:rPr>
              <a:t>dan</a:t>
            </a:r>
            <a:r>
              <a:rPr lang="en-US" sz="1500" dirty="0" smtClean="0">
                <a:solidFill>
                  <a:prstClr val="black"/>
                </a:solidFill>
                <a:latin typeface="Maiandra GD" pitchFamily="34" charset="0"/>
              </a:rPr>
              <a:t> </a:t>
            </a:r>
            <a:r>
              <a:rPr lang="en-US" sz="1500" dirty="0" err="1" smtClean="0">
                <a:solidFill>
                  <a:prstClr val="black"/>
                </a:solidFill>
                <a:latin typeface="Maiandra GD" pitchFamily="34" charset="0"/>
              </a:rPr>
              <a:t>menjadi</a:t>
            </a:r>
            <a:r>
              <a:rPr lang="en-US" sz="1500" dirty="0" smtClean="0">
                <a:solidFill>
                  <a:prstClr val="black"/>
                </a:solidFill>
                <a:latin typeface="Maiandra GD" pitchFamily="34" charset="0"/>
              </a:rPr>
              <a:t> </a:t>
            </a:r>
            <a:r>
              <a:rPr lang="en-US" sz="1500" dirty="0" err="1" smtClean="0">
                <a:solidFill>
                  <a:prstClr val="black"/>
                </a:solidFill>
                <a:latin typeface="Maiandra GD" pitchFamily="34" charset="0"/>
              </a:rPr>
              <a:t>pelanggan</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jaringan</a:t>
            </a:r>
            <a:r>
              <a:rPr lang="en-US" sz="1500" dirty="0">
                <a:solidFill>
                  <a:prstClr val="black"/>
                </a:solidFill>
                <a:latin typeface="Maiandra GD" pitchFamily="34" charset="0"/>
              </a:rPr>
              <a:t> TV </a:t>
            </a:r>
            <a:r>
              <a:rPr lang="en-US" sz="1500" dirty="0" err="1" smtClean="0">
                <a:solidFill>
                  <a:prstClr val="black"/>
                </a:solidFill>
                <a:latin typeface="Maiandra GD" pitchFamily="34" charset="0"/>
              </a:rPr>
              <a:t>Kabel</a:t>
            </a:r>
            <a:r>
              <a:rPr lang="en-US" sz="1500" dirty="0" smtClean="0">
                <a:solidFill>
                  <a:prstClr val="black"/>
                </a:solidFill>
                <a:latin typeface="Maiandra GD" pitchFamily="34" charset="0"/>
              </a:rPr>
              <a:t>, </a:t>
            </a:r>
            <a:r>
              <a:rPr lang="en-US" sz="1500" dirty="0" err="1" smtClean="0">
                <a:solidFill>
                  <a:prstClr val="black"/>
                </a:solidFill>
                <a:latin typeface="Maiandra GD" pitchFamily="34" charset="0"/>
              </a:rPr>
              <a:t>bahkan</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sebagian</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besar</a:t>
            </a:r>
            <a:r>
              <a:rPr lang="en-US" sz="1500" dirty="0" smtClean="0">
                <a:solidFill>
                  <a:prstClr val="black"/>
                </a:solidFill>
                <a:latin typeface="Maiandra GD" pitchFamily="34" charset="0"/>
              </a:rPr>
              <a:t> </a:t>
            </a:r>
            <a:r>
              <a:rPr lang="en-US" sz="1500" dirty="0" err="1" smtClean="0">
                <a:solidFill>
                  <a:prstClr val="black"/>
                </a:solidFill>
                <a:latin typeface="Maiandra GD" pitchFamily="34" charset="0"/>
              </a:rPr>
              <a:t>sudah</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memanfaatkan</a:t>
            </a:r>
            <a:r>
              <a:rPr lang="en-US" sz="1500" dirty="0">
                <a:solidFill>
                  <a:prstClr val="black"/>
                </a:solidFill>
                <a:latin typeface="Maiandra GD" pitchFamily="34" charset="0"/>
              </a:rPr>
              <a:t> </a:t>
            </a:r>
            <a:r>
              <a:rPr lang="en-US" sz="1500" dirty="0" err="1">
                <a:solidFill>
                  <a:prstClr val="black"/>
                </a:solidFill>
                <a:latin typeface="Maiandra GD" pitchFamily="34" charset="0"/>
              </a:rPr>
              <a:t>jaringan</a:t>
            </a:r>
            <a:r>
              <a:rPr lang="en-US" sz="1500" dirty="0">
                <a:solidFill>
                  <a:prstClr val="black"/>
                </a:solidFill>
                <a:latin typeface="Maiandra GD" pitchFamily="34" charset="0"/>
              </a:rPr>
              <a:t> Internet. </a:t>
            </a:r>
          </a:p>
        </p:txBody>
      </p:sp>
      <p:sp>
        <p:nvSpPr>
          <p:cNvPr id="8" name="TextBox 7"/>
          <p:cNvSpPr txBox="1"/>
          <p:nvPr/>
        </p:nvSpPr>
        <p:spPr>
          <a:xfrm>
            <a:off x="1257299" y="1178316"/>
            <a:ext cx="5600701" cy="726684"/>
          </a:xfrm>
          <a:prstGeom prst="rect">
            <a:avLst/>
          </a:prstGeom>
          <a:noFill/>
        </p:spPr>
        <p:txBody>
          <a:bodyPr wrap="square" lIns="95064" tIns="47532" rIns="95064" bIns="47532" rtlCol="0">
            <a:spAutoFit/>
          </a:bodyPr>
          <a:lstStyle/>
          <a:p>
            <a:pPr marL="561365" indent="-498643"/>
            <a:r>
              <a:rPr lang="en-US" sz="2000" b="1" dirty="0">
                <a:latin typeface="Arial Rounded MT Bold" pitchFamily="34" charset="0"/>
              </a:rPr>
              <a:t>13.  PARIWISATA, POS, TELEKOMUNIKASI DAN INFORMATIKA  </a:t>
            </a:r>
          </a:p>
        </p:txBody>
      </p:sp>
      <p:graphicFrame>
        <p:nvGraphicFramePr>
          <p:cNvPr id="7" name="Content Placeholder 3"/>
          <p:cNvGraphicFramePr>
            <a:graphicFrameLocks/>
          </p:cNvGraphicFramePr>
          <p:nvPr>
            <p:extLst>
              <p:ext uri="{D42A27DB-BD31-4B8C-83A1-F6EECF244321}">
                <p14:modId xmlns:p14="http://schemas.microsoft.com/office/powerpoint/2010/main" val="2194731731"/>
              </p:ext>
            </p:extLst>
          </p:nvPr>
        </p:nvGraphicFramePr>
        <p:xfrm>
          <a:off x="1314450" y="5943600"/>
          <a:ext cx="5410200" cy="3341235"/>
        </p:xfrm>
        <a:graphic>
          <a:graphicData uri="http://schemas.openxmlformats.org/drawingml/2006/table">
            <a:tbl>
              <a:tblPr firstRow="1" bandRow="1">
                <a:tableStyleId>{5C22544A-7EE6-4342-B048-85BDC9FD1C3A}</a:tableStyleId>
              </a:tblPr>
              <a:tblGrid>
                <a:gridCol w="501608"/>
                <a:gridCol w="2871418"/>
                <a:gridCol w="2037174"/>
              </a:tblGrid>
              <a:tr h="594510">
                <a:tc>
                  <a:txBody>
                    <a:bodyPr/>
                    <a:lstStyle/>
                    <a:p>
                      <a:pPr marL="0" marR="50165" algn="ctr">
                        <a:spcBef>
                          <a:spcPts val="0"/>
                        </a:spcBef>
                        <a:spcAft>
                          <a:spcPts val="0"/>
                        </a:spcAft>
                      </a:pPr>
                      <a:r>
                        <a:rPr lang="en-US" sz="1400" b="1" dirty="0" smtClean="0">
                          <a:latin typeface="Maiandra GD" pitchFamily="34" charset="0"/>
                          <a:ea typeface="Times New Roman"/>
                          <a:cs typeface="Arial"/>
                        </a:rPr>
                        <a:t>No</a:t>
                      </a:r>
                      <a:endParaRPr lang="en-US" sz="1400" dirty="0">
                        <a:latin typeface="Maiandra GD" pitchFamily="34" charset="0"/>
                        <a:ea typeface="Times New Roman"/>
                      </a:endParaRPr>
                    </a:p>
                  </a:txBody>
                  <a:tcPr marL="77724" marR="77724" marT="0" marB="0" anchor="ctr">
                    <a:cell3D prstMaterial="dkEdge">
                      <a:bevel h="50800" prst="divot"/>
                      <a:lightRig rig="flood" dir="t"/>
                    </a:cell3D>
                  </a:tcPr>
                </a:tc>
                <a:tc>
                  <a:txBody>
                    <a:bodyPr/>
                    <a:lstStyle/>
                    <a:p>
                      <a:pPr marL="0" marR="50165" algn="ctr">
                        <a:spcBef>
                          <a:spcPts val="0"/>
                        </a:spcBef>
                        <a:spcAft>
                          <a:spcPts val="0"/>
                        </a:spcAft>
                      </a:pPr>
                      <a:r>
                        <a:rPr lang="en-US" sz="1400" b="1" dirty="0">
                          <a:latin typeface="Maiandra GD" pitchFamily="34" charset="0"/>
                          <a:ea typeface="Times New Roman"/>
                          <a:cs typeface="Arial"/>
                        </a:rPr>
                        <a:t>Fasilitas  Komunikasi dan Informatika</a:t>
                      </a:r>
                      <a:endParaRPr lang="en-US" sz="1400" dirty="0">
                        <a:latin typeface="Maiandra GD" pitchFamily="34" charset="0"/>
                        <a:ea typeface="Times New Roman"/>
                      </a:endParaRPr>
                    </a:p>
                  </a:txBody>
                  <a:tcPr marL="77724" marR="77724" marT="0" marB="0" anchor="ctr">
                    <a:cell3D prstMaterial="dkEdge">
                      <a:bevel h="50800" prst="divot"/>
                      <a:lightRig rig="flood" dir="t"/>
                    </a:cell3D>
                  </a:tcPr>
                </a:tc>
                <a:tc>
                  <a:txBody>
                    <a:bodyPr/>
                    <a:lstStyle/>
                    <a:p>
                      <a:pPr marL="0" marR="50165" algn="ctr">
                        <a:spcBef>
                          <a:spcPts val="0"/>
                        </a:spcBef>
                        <a:spcAft>
                          <a:spcPts val="0"/>
                        </a:spcAft>
                      </a:pPr>
                      <a:r>
                        <a:rPr lang="en-US" sz="1400" b="1">
                          <a:latin typeface="Maiandra GD" pitchFamily="34" charset="0"/>
                          <a:ea typeface="Times New Roman"/>
                          <a:cs typeface="Arial"/>
                        </a:rPr>
                        <a:t>Jumlah    </a:t>
                      </a:r>
                      <a:endParaRPr lang="en-US" sz="1400">
                        <a:latin typeface="Maiandra GD" pitchFamily="34" charset="0"/>
                        <a:ea typeface="Times New Roman"/>
                      </a:endParaRPr>
                    </a:p>
                    <a:p>
                      <a:pPr marL="0" marR="50165" algn="ctr">
                        <a:spcBef>
                          <a:spcPts val="0"/>
                        </a:spcBef>
                        <a:spcAft>
                          <a:spcPts val="0"/>
                        </a:spcAft>
                      </a:pPr>
                      <a:r>
                        <a:rPr lang="en-US" sz="1400" b="1">
                          <a:latin typeface="Maiandra GD" pitchFamily="34" charset="0"/>
                          <a:ea typeface="Times New Roman"/>
                          <a:cs typeface="Arial"/>
                        </a:rPr>
                        <a:t>(Unit)</a:t>
                      </a:r>
                      <a:endParaRPr lang="en-US" sz="1400">
                        <a:latin typeface="Maiandra GD" pitchFamily="34" charset="0"/>
                        <a:ea typeface="Times New Roman"/>
                      </a:endParaRPr>
                    </a:p>
                  </a:txBody>
                  <a:tcPr marL="77724" marR="77724" marT="0" marB="0" anchor="ctr">
                    <a:cell3D prstMaterial="dkEdge">
                      <a:bevel h="50800" prst="divot"/>
                      <a:lightRig rig="flood" dir="t"/>
                    </a:cell3D>
                  </a:tcPr>
                </a:tc>
              </a:tr>
              <a:tr h="2746725">
                <a:tc>
                  <a:txBody>
                    <a:bodyPr/>
                    <a:lstStyle/>
                    <a:p>
                      <a:pPr marL="0" marR="50165" algn="ctr">
                        <a:spcBef>
                          <a:spcPts val="0"/>
                        </a:spcBef>
                        <a:spcAft>
                          <a:spcPts val="600"/>
                        </a:spcAft>
                      </a:pPr>
                      <a:r>
                        <a:rPr lang="en-US" sz="1500" dirty="0">
                          <a:latin typeface="Maiandra GD" pitchFamily="34" charset="0"/>
                          <a:ea typeface="Times New Roman"/>
                          <a:cs typeface="Arial"/>
                        </a:rPr>
                        <a:t>1</a:t>
                      </a:r>
                      <a:endParaRPr lang="en-US" sz="1500" dirty="0">
                        <a:latin typeface="Maiandra GD" pitchFamily="34" charset="0"/>
                        <a:ea typeface="Times New Roman"/>
                      </a:endParaRPr>
                    </a:p>
                    <a:p>
                      <a:pPr marL="0" marR="50165" algn="ctr">
                        <a:spcBef>
                          <a:spcPts val="0"/>
                        </a:spcBef>
                        <a:spcAft>
                          <a:spcPts val="600"/>
                        </a:spcAft>
                      </a:pPr>
                      <a:r>
                        <a:rPr lang="en-US" sz="1500" dirty="0">
                          <a:latin typeface="Maiandra GD" pitchFamily="34" charset="0"/>
                          <a:ea typeface="Times New Roman"/>
                          <a:cs typeface="Arial"/>
                        </a:rPr>
                        <a:t>2</a:t>
                      </a:r>
                      <a:endParaRPr lang="en-US" sz="1500" dirty="0">
                        <a:latin typeface="Maiandra GD" pitchFamily="34" charset="0"/>
                        <a:ea typeface="Times New Roman"/>
                      </a:endParaRPr>
                    </a:p>
                    <a:p>
                      <a:pPr marL="0" marR="50165" algn="ctr">
                        <a:spcBef>
                          <a:spcPts val="0"/>
                        </a:spcBef>
                        <a:spcAft>
                          <a:spcPts val="600"/>
                        </a:spcAft>
                      </a:pPr>
                      <a:r>
                        <a:rPr lang="en-US" sz="1500" dirty="0">
                          <a:latin typeface="Maiandra GD" pitchFamily="34" charset="0"/>
                          <a:ea typeface="Times New Roman"/>
                          <a:cs typeface="Arial"/>
                        </a:rPr>
                        <a:t>3</a:t>
                      </a:r>
                      <a:endParaRPr lang="en-US" sz="1500" dirty="0">
                        <a:latin typeface="Maiandra GD" pitchFamily="34" charset="0"/>
                        <a:ea typeface="Times New Roman"/>
                      </a:endParaRPr>
                    </a:p>
                    <a:p>
                      <a:pPr marL="0" marR="50165" algn="ctr">
                        <a:spcBef>
                          <a:spcPts val="0"/>
                        </a:spcBef>
                        <a:spcAft>
                          <a:spcPts val="600"/>
                        </a:spcAft>
                      </a:pPr>
                      <a:r>
                        <a:rPr lang="en-US" sz="1500" dirty="0">
                          <a:latin typeface="Maiandra GD" pitchFamily="34" charset="0"/>
                          <a:ea typeface="Times New Roman"/>
                          <a:cs typeface="Arial"/>
                        </a:rPr>
                        <a:t>4</a:t>
                      </a:r>
                      <a:endParaRPr lang="en-US" sz="1500" dirty="0">
                        <a:latin typeface="Maiandra GD" pitchFamily="34" charset="0"/>
                        <a:ea typeface="Times New Roman"/>
                      </a:endParaRPr>
                    </a:p>
                    <a:p>
                      <a:pPr marL="0" marR="50165" algn="ctr">
                        <a:spcBef>
                          <a:spcPts val="0"/>
                        </a:spcBef>
                        <a:spcAft>
                          <a:spcPts val="600"/>
                        </a:spcAft>
                      </a:pPr>
                      <a:r>
                        <a:rPr lang="en-US" sz="1500" dirty="0">
                          <a:latin typeface="Maiandra GD" pitchFamily="34" charset="0"/>
                          <a:ea typeface="Times New Roman"/>
                          <a:cs typeface="Arial"/>
                        </a:rPr>
                        <a:t>5.</a:t>
                      </a:r>
                      <a:endParaRPr lang="en-US" sz="1500" dirty="0">
                        <a:latin typeface="Maiandra GD" pitchFamily="34" charset="0"/>
                        <a:ea typeface="Times New Roman"/>
                      </a:endParaRPr>
                    </a:p>
                    <a:p>
                      <a:pPr marL="0" marR="50165" algn="ctr">
                        <a:spcBef>
                          <a:spcPts val="0"/>
                        </a:spcBef>
                        <a:spcAft>
                          <a:spcPts val="600"/>
                        </a:spcAft>
                      </a:pPr>
                      <a:r>
                        <a:rPr lang="en-US" sz="1500" dirty="0">
                          <a:latin typeface="Maiandra GD" pitchFamily="34" charset="0"/>
                          <a:ea typeface="Times New Roman"/>
                          <a:cs typeface="Arial"/>
                        </a:rPr>
                        <a:t>6.</a:t>
                      </a:r>
                      <a:endParaRPr lang="en-US" sz="1500" dirty="0">
                        <a:latin typeface="Maiandra GD" pitchFamily="34" charset="0"/>
                        <a:ea typeface="Times New Roman"/>
                      </a:endParaRPr>
                    </a:p>
                    <a:p>
                      <a:pPr marL="0" marR="50165" algn="ctr">
                        <a:spcBef>
                          <a:spcPts val="0"/>
                        </a:spcBef>
                        <a:spcAft>
                          <a:spcPts val="600"/>
                        </a:spcAft>
                      </a:pPr>
                      <a:r>
                        <a:rPr lang="en-US" sz="1500" dirty="0">
                          <a:latin typeface="Maiandra GD" pitchFamily="34" charset="0"/>
                          <a:ea typeface="Times New Roman"/>
                          <a:cs typeface="Arial"/>
                        </a:rPr>
                        <a:t>7</a:t>
                      </a:r>
                      <a:r>
                        <a:rPr lang="en-US" sz="1500" dirty="0" smtClean="0">
                          <a:latin typeface="Maiandra GD" pitchFamily="34" charset="0"/>
                          <a:ea typeface="Times New Roman"/>
                          <a:cs typeface="Arial"/>
                        </a:rPr>
                        <a:t>.</a:t>
                      </a:r>
                    </a:p>
                    <a:p>
                      <a:pPr marL="0" marR="50165" algn="ctr">
                        <a:spcBef>
                          <a:spcPts val="0"/>
                        </a:spcBef>
                        <a:spcAft>
                          <a:spcPts val="600"/>
                        </a:spcAft>
                      </a:pPr>
                      <a:r>
                        <a:rPr lang="en-US" sz="1500" dirty="0" smtClean="0">
                          <a:latin typeface="Maiandra GD" pitchFamily="34" charset="0"/>
                          <a:ea typeface="Times New Roman"/>
                          <a:cs typeface="Arial"/>
                        </a:rPr>
                        <a:t>8.</a:t>
                      </a:r>
                      <a:endParaRPr lang="en-US" sz="1500" dirty="0">
                        <a:latin typeface="Maiandra GD" pitchFamily="34" charset="0"/>
                        <a:ea typeface="Times New Roman"/>
                      </a:endParaRPr>
                    </a:p>
                  </a:txBody>
                  <a:tcPr marL="77724" marR="77724" marT="0" marB="0" anchor="ctr">
                    <a:cell3D prstMaterial="dkEdge">
                      <a:bevel h="50800" prst="divot"/>
                      <a:lightRig rig="flood" dir="t"/>
                    </a:cell3D>
                  </a:tcPr>
                </a:tc>
                <a:tc>
                  <a:txBody>
                    <a:bodyPr/>
                    <a:lstStyle/>
                    <a:p>
                      <a:pPr marL="0" marR="50165">
                        <a:spcBef>
                          <a:spcPts val="0"/>
                        </a:spcBef>
                        <a:spcAft>
                          <a:spcPts val="600"/>
                        </a:spcAft>
                      </a:pPr>
                      <a:r>
                        <a:rPr lang="en-US" sz="1500" dirty="0">
                          <a:latin typeface="Maiandra GD" pitchFamily="34" charset="0"/>
                          <a:ea typeface="Times New Roman"/>
                          <a:cs typeface="Arial"/>
                        </a:rPr>
                        <a:t>Telpon Umum</a:t>
                      </a:r>
                      <a:endParaRPr lang="en-US" sz="1500" dirty="0">
                        <a:latin typeface="Maiandra GD" pitchFamily="34" charset="0"/>
                        <a:ea typeface="Times New Roman"/>
                      </a:endParaRPr>
                    </a:p>
                    <a:p>
                      <a:pPr marL="0" marR="50165">
                        <a:spcBef>
                          <a:spcPts val="0"/>
                        </a:spcBef>
                        <a:spcAft>
                          <a:spcPts val="600"/>
                        </a:spcAft>
                      </a:pPr>
                      <a:r>
                        <a:rPr lang="en-US" sz="1500" dirty="0">
                          <a:latin typeface="Maiandra GD" pitchFamily="34" charset="0"/>
                          <a:ea typeface="Times New Roman"/>
                          <a:cs typeface="Arial"/>
                        </a:rPr>
                        <a:t>Wartel</a:t>
                      </a:r>
                      <a:endParaRPr lang="en-US" sz="1500" dirty="0">
                        <a:latin typeface="Maiandra GD" pitchFamily="34" charset="0"/>
                        <a:ea typeface="Times New Roman"/>
                      </a:endParaRPr>
                    </a:p>
                    <a:p>
                      <a:pPr marL="0" marR="50165">
                        <a:spcBef>
                          <a:spcPts val="0"/>
                        </a:spcBef>
                        <a:spcAft>
                          <a:spcPts val="600"/>
                        </a:spcAft>
                      </a:pPr>
                      <a:r>
                        <a:rPr lang="en-US" sz="1500" dirty="0">
                          <a:latin typeface="Maiandra GD" pitchFamily="34" charset="0"/>
                          <a:ea typeface="Times New Roman"/>
                          <a:cs typeface="Arial"/>
                        </a:rPr>
                        <a:t>Warnet</a:t>
                      </a:r>
                      <a:endParaRPr lang="en-US" sz="1500" dirty="0">
                        <a:latin typeface="Maiandra GD" pitchFamily="34" charset="0"/>
                        <a:ea typeface="Times New Roman"/>
                      </a:endParaRPr>
                    </a:p>
                    <a:p>
                      <a:pPr marL="0" marR="50165">
                        <a:spcBef>
                          <a:spcPts val="0"/>
                        </a:spcBef>
                        <a:spcAft>
                          <a:spcPts val="600"/>
                        </a:spcAft>
                      </a:pPr>
                      <a:r>
                        <a:rPr lang="en-US" sz="1500" dirty="0">
                          <a:latin typeface="Maiandra GD" pitchFamily="34" charset="0"/>
                          <a:ea typeface="Times New Roman"/>
                          <a:cs typeface="Arial"/>
                        </a:rPr>
                        <a:t>Jumlah Pelanggan Telepon</a:t>
                      </a:r>
                      <a:endParaRPr lang="en-US" sz="1500" dirty="0">
                        <a:latin typeface="Maiandra GD" pitchFamily="34" charset="0"/>
                        <a:ea typeface="Times New Roman"/>
                      </a:endParaRPr>
                    </a:p>
                    <a:p>
                      <a:pPr marL="0" marR="50165">
                        <a:spcBef>
                          <a:spcPts val="0"/>
                        </a:spcBef>
                        <a:spcAft>
                          <a:spcPts val="600"/>
                        </a:spcAft>
                      </a:pPr>
                      <a:r>
                        <a:rPr lang="en-US" sz="1500" dirty="0">
                          <a:latin typeface="Maiandra GD" pitchFamily="34" charset="0"/>
                          <a:ea typeface="Times New Roman"/>
                          <a:cs typeface="Arial"/>
                        </a:rPr>
                        <a:t>Televisi</a:t>
                      </a:r>
                      <a:endParaRPr lang="en-US" sz="1500" dirty="0">
                        <a:latin typeface="Maiandra GD" pitchFamily="34" charset="0"/>
                        <a:ea typeface="Times New Roman"/>
                      </a:endParaRPr>
                    </a:p>
                    <a:p>
                      <a:pPr marL="0" marR="50165">
                        <a:spcBef>
                          <a:spcPts val="0"/>
                        </a:spcBef>
                        <a:spcAft>
                          <a:spcPts val="600"/>
                        </a:spcAft>
                      </a:pPr>
                      <a:r>
                        <a:rPr lang="en-US" sz="1500" dirty="0" smtClean="0">
                          <a:latin typeface="Maiandra GD" pitchFamily="34" charset="0"/>
                          <a:ea typeface="Times New Roman"/>
                          <a:cs typeface="Arial"/>
                        </a:rPr>
                        <a:t>Parabola</a:t>
                      </a:r>
                      <a:endParaRPr lang="en-US" sz="1500" dirty="0">
                        <a:latin typeface="Maiandra GD" pitchFamily="34" charset="0"/>
                        <a:ea typeface="Times New Roman"/>
                      </a:endParaRPr>
                    </a:p>
                    <a:p>
                      <a:pPr marL="0" marR="50165">
                        <a:spcBef>
                          <a:spcPts val="0"/>
                        </a:spcBef>
                        <a:spcAft>
                          <a:spcPts val="600"/>
                        </a:spcAft>
                      </a:pPr>
                      <a:r>
                        <a:rPr lang="en-US" sz="1500" dirty="0" err="1" smtClean="0">
                          <a:latin typeface="Maiandra GD" pitchFamily="34" charset="0"/>
                          <a:ea typeface="Times New Roman"/>
                          <a:cs typeface="Arial"/>
                        </a:rPr>
                        <a:t>Pelanggan</a:t>
                      </a:r>
                      <a:r>
                        <a:rPr lang="en-US" sz="1500" dirty="0" smtClean="0">
                          <a:latin typeface="Maiandra GD" pitchFamily="34" charset="0"/>
                          <a:ea typeface="Times New Roman"/>
                          <a:cs typeface="Arial"/>
                        </a:rPr>
                        <a:t> </a:t>
                      </a:r>
                      <a:r>
                        <a:rPr lang="en-US" sz="1500" dirty="0">
                          <a:latin typeface="Maiandra GD" pitchFamily="34" charset="0"/>
                          <a:ea typeface="Times New Roman"/>
                          <a:cs typeface="Arial"/>
                        </a:rPr>
                        <a:t>TV </a:t>
                      </a:r>
                      <a:r>
                        <a:rPr lang="en-US" sz="1500" dirty="0" err="1" smtClean="0">
                          <a:latin typeface="Maiandra GD" pitchFamily="34" charset="0"/>
                          <a:ea typeface="Times New Roman"/>
                          <a:cs typeface="Arial"/>
                        </a:rPr>
                        <a:t>Kabel</a:t>
                      </a:r>
                      <a:endParaRPr lang="en-US" sz="1500" dirty="0" smtClean="0">
                        <a:latin typeface="Maiandra GD" pitchFamily="34" charset="0"/>
                        <a:ea typeface="Times New Roman"/>
                        <a:cs typeface="Arial"/>
                      </a:endParaRPr>
                    </a:p>
                    <a:p>
                      <a:pPr marL="0" marR="50165">
                        <a:spcBef>
                          <a:spcPts val="0"/>
                        </a:spcBef>
                        <a:spcAft>
                          <a:spcPts val="600"/>
                        </a:spcAft>
                      </a:pPr>
                      <a:r>
                        <a:rPr lang="en-US" sz="1500" dirty="0" smtClean="0">
                          <a:latin typeface="Maiandra GD" pitchFamily="34" charset="0"/>
                          <a:ea typeface="Times New Roman"/>
                          <a:cs typeface="Arial"/>
                        </a:rPr>
                        <a:t>Speedy ( PT. Telkom)</a:t>
                      </a:r>
                      <a:endParaRPr lang="en-US" sz="1500" dirty="0">
                        <a:latin typeface="Maiandra GD" pitchFamily="34" charset="0"/>
                        <a:ea typeface="Times New Roman"/>
                      </a:endParaRPr>
                    </a:p>
                  </a:txBody>
                  <a:tcPr marL="77724" marR="77724" marT="0" marB="0" anchor="ctr">
                    <a:cell3D prstMaterial="dkEdge">
                      <a:bevel h="50800" prst="divot"/>
                      <a:lightRig rig="flood" dir="t"/>
                    </a:cell3D>
                  </a:tcPr>
                </a:tc>
                <a:tc>
                  <a:txBody>
                    <a:bodyPr/>
                    <a:lstStyle/>
                    <a:p>
                      <a:pPr marL="0" marR="50165" algn="ctr">
                        <a:spcBef>
                          <a:spcPts val="0"/>
                        </a:spcBef>
                        <a:spcAft>
                          <a:spcPts val="600"/>
                        </a:spcAft>
                      </a:pPr>
                      <a:r>
                        <a:rPr lang="en-US" sz="1500" dirty="0" smtClean="0">
                          <a:latin typeface="Maiandra GD" pitchFamily="34" charset="0"/>
                          <a:ea typeface="Times New Roman"/>
                          <a:cs typeface="Arial"/>
                        </a:rPr>
                        <a:t>-</a:t>
                      </a:r>
                    </a:p>
                    <a:p>
                      <a:pPr marL="0" marR="50165" algn="ctr">
                        <a:spcBef>
                          <a:spcPts val="0"/>
                        </a:spcBef>
                        <a:spcAft>
                          <a:spcPts val="600"/>
                        </a:spcAft>
                      </a:pPr>
                      <a:r>
                        <a:rPr lang="en-US" sz="1500" dirty="0" smtClean="0">
                          <a:latin typeface="Maiandra GD" pitchFamily="34" charset="0"/>
                          <a:ea typeface="Times New Roman"/>
                          <a:cs typeface="Arial"/>
                        </a:rPr>
                        <a:t>-</a:t>
                      </a:r>
                      <a:endParaRPr lang="en-US" sz="1500" dirty="0">
                        <a:latin typeface="Maiandra GD" pitchFamily="34" charset="0"/>
                        <a:ea typeface="Times New Roman"/>
                        <a:cs typeface="+mn-cs"/>
                      </a:endParaRPr>
                    </a:p>
                    <a:p>
                      <a:pPr marL="0" marR="50165" algn="ctr">
                        <a:spcBef>
                          <a:spcPts val="0"/>
                        </a:spcBef>
                        <a:spcAft>
                          <a:spcPts val="600"/>
                        </a:spcAft>
                      </a:pPr>
                      <a:r>
                        <a:rPr lang="en-US" sz="1500" dirty="0" smtClean="0">
                          <a:latin typeface="Maiandra GD" pitchFamily="34" charset="0"/>
                          <a:ea typeface="Times New Roman"/>
                          <a:cs typeface="Arial"/>
                        </a:rPr>
                        <a:t>-</a:t>
                      </a:r>
                      <a:endParaRPr lang="en-US" sz="1500" dirty="0">
                        <a:latin typeface="Maiandra GD" pitchFamily="34" charset="0"/>
                        <a:ea typeface="Times New Roman"/>
                        <a:cs typeface="+mn-cs"/>
                      </a:endParaRPr>
                    </a:p>
                    <a:p>
                      <a:pPr marL="0" marR="50165" algn="ctr">
                        <a:spcBef>
                          <a:spcPts val="0"/>
                        </a:spcBef>
                        <a:spcAft>
                          <a:spcPts val="600"/>
                        </a:spcAft>
                      </a:pPr>
                      <a:r>
                        <a:rPr lang="en-US" sz="1500" dirty="0" smtClean="0">
                          <a:latin typeface="Maiandra GD" pitchFamily="34" charset="0"/>
                          <a:ea typeface="Times New Roman"/>
                          <a:cs typeface="Arial"/>
                        </a:rPr>
                        <a:t>-</a:t>
                      </a:r>
                      <a:endParaRPr lang="en-US" sz="1500" dirty="0">
                        <a:latin typeface="Maiandra GD" pitchFamily="34" charset="0"/>
                        <a:ea typeface="Times New Roman"/>
                        <a:cs typeface="+mn-cs"/>
                      </a:endParaRPr>
                    </a:p>
                    <a:p>
                      <a:pPr marL="0" marR="50165" algn="ctr">
                        <a:spcBef>
                          <a:spcPts val="0"/>
                        </a:spcBef>
                        <a:spcAft>
                          <a:spcPts val="600"/>
                        </a:spcAft>
                      </a:pPr>
                      <a:r>
                        <a:rPr lang="en-US" sz="1500" dirty="0" smtClean="0">
                          <a:latin typeface="Maiandra GD" pitchFamily="34" charset="0"/>
                          <a:ea typeface="Times New Roman"/>
                          <a:cs typeface="Arial"/>
                        </a:rPr>
                        <a:t>2.923</a:t>
                      </a:r>
                      <a:endParaRPr lang="en-US" sz="1500" dirty="0">
                        <a:latin typeface="Maiandra GD" pitchFamily="34" charset="0"/>
                        <a:ea typeface="Times New Roman"/>
                        <a:cs typeface="+mn-cs"/>
                      </a:endParaRPr>
                    </a:p>
                    <a:p>
                      <a:pPr marL="0" marR="50165" algn="ctr">
                        <a:spcBef>
                          <a:spcPts val="0"/>
                        </a:spcBef>
                        <a:spcAft>
                          <a:spcPts val="600"/>
                        </a:spcAft>
                      </a:pPr>
                      <a:r>
                        <a:rPr lang="en-US" sz="1500" dirty="0" smtClean="0">
                          <a:latin typeface="Maiandra GD" pitchFamily="34" charset="0"/>
                          <a:ea typeface="Times New Roman"/>
                          <a:cs typeface="Arial"/>
                        </a:rPr>
                        <a:t>-</a:t>
                      </a:r>
                      <a:endParaRPr lang="en-US" sz="1500" dirty="0">
                        <a:latin typeface="Maiandra GD" pitchFamily="34" charset="0"/>
                        <a:ea typeface="Times New Roman"/>
                      </a:endParaRPr>
                    </a:p>
                    <a:p>
                      <a:pPr marL="0" marR="50165" algn="ctr">
                        <a:spcBef>
                          <a:spcPts val="0"/>
                        </a:spcBef>
                        <a:spcAft>
                          <a:spcPts val="600"/>
                        </a:spcAft>
                      </a:pPr>
                      <a:r>
                        <a:rPr lang="en-US" sz="1500" dirty="0" smtClean="0">
                          <a:latin typeface="Maiandra GD" pitchFamily="34" charset="0"/>
                          <a:ea typeface="Times New Roman"/>
                          <a:cs typeface="Arial"/>
                        </a:rPr>
                        <a:t>380</a:t>
                      </a:r>
                    </a:p>
                    <a:p>
                      <a:pPr marL="0" marR="50165" algn="ctr">
                        <a:spcBef>
                          <a:spcPts val="0"/>
                        </a:spcBef>
                        <a:spcAft>
                          <a:spcPts val="600"/>
                        </a:spcAft>
                      </a:pPr>
                      <a:r>
                        <a:rPr lang="en-US" sz="1500" dirty="0" smtClean="0">
                          <a:latin typeface="Maiandra GD" pitchFamily="34" charset="0"/>
                          <a:ea typeface="Times New Roman"/>
                          <a:cs typeface="Arial"/>
                        </a:rPr>
                        <a:t>252</a:t>
                      </a:r>
                      <a:endParaRPr lang="en-US" sz="1500" dirty="0">
                        <a:latin typeface="Maiandra GD" pitchFamily="34" charset="0"/>
                        <a:ea typeface="Times New Roman"/>
                      </a:endParaRPr>
                    </a:p>
                  </a:txBody>
                  <a:tcPr marL="77724" marR="77724" marT="0" marB="0" anchor="ctr">
                    <a:cell3D prstMaterial="dkEdge">
                      <a:bevel h="50800" prst="divot"/>
                      <a:lightRig rig="flood" dir="t"/>
                    </a:cell3D>
                  </a:tcPr>
                </a:tc>
              </a:tr>
            </a:tbl>
          </a:graphicData>
        </a:graphic>
      </p:graphicFrame>
      <p:sp>
        <p:nvSpPr>
          <p:cNvPr id="9" name="TextBox 8"/>
          <p:cNvSpPr txBox="1"/>
          <p:nvPr/>
        </p:nvSpPr>
        <p:spPr>
          <a:xfrm>
            <a:off x="1295400" y="5300605"/>
            <a:ext cx="5410200" cy="388380"/>
          </a:xfrm>
          <a:prstGeom prst="rect">
            <a:avLst/>
          </a:prstGeom>
          <a:noFill/>
        </p:spPr>
        <p:txBody>
          <a:bodyPr wrap="square" lIns="95064" tIns="47532" rIns="95064" bIns="47532" rtlCol="0">
            <a:spAutoFit/>
          </a:bodyPr>
          <a:lstStyle/>
          <a:p>
            <a:pPr algn="ctr"/>
            <a:r>
              <a:rPr lang="en-US" b="1" dirty="0" err="1" smtClean="0">
                <a:solidFill>
                  <a:prstClr val="black"/>
                </a:solidFill>
                <a:latin typeface="Maiandra GD" pitchFamily="34" charset="0"/>
              </a:rPr>
              <a:t>Fasilitas</a:t>
            </a:r>
            <a:r>
              <a:rPr lang="en-US" b="1" dirty="0" smtClean="0">
                <a:solidFill>
                  <a:prstClr val="black"/>
                </a:solidFill>
                <a:latin typeface="Maiandra GD" pitchFamily="34" charset="0"/>
              </a:rPr>
              <a:t> </a:t>
            </a:r>
            <a:r>
              <a:rPr lang="en-US" b="1" dirty="0" err="1" smtClean="0">
                <a:solidFill>
                  <a:prstClr val="black"/>
                </a:solidFill>
                <a:latin typeface="Maiandra GD" pitchFamily="34" charset="0"/>
              </a:rPr>
              <a:t>Komunikasi</a:t>
            </a:r>
            <a:r>
              <a:rPr lang="en-US" b="1" dirty="0" smtClean="0">
                <a:solidFill>
                  <a:prstClr val="black"/>
                </a:solidFill>
                <a:latin typeface="Maiandra GD" pitchFamily="34" charset="0"/>
              </a:rPr>
              <a:t> Dan </a:t>
            </a:r>
            <a:r>
              <a:rPr lang="en-US" b="1" dirty="0" err="1" smtClean="0">
                <a:solidFill>
                  <a:prstClr val="black"/>
                </a:solidFill>
                <a:latin typeface="Maiandra GD" pitchFamily="34" charset="0"/>
              </a:rPr>
              <a:t>Informatika</a:t>
            </a:r>
            <a:endParaRPr lang="en-US" b="1" dirty="0">
              <a:solidFill>
                <a:prstClr val="black"/>
              </a:solidFill>
              <a:latin typeface="Maiandra GD" pitchFamily="34" charset="0"/>
            </a:endParaRPr>
          </a:p>
        </p:txBody>
      </p:sp>
      <p:sp>
        <p:nvSpPr>
          <p:cNvPr id="10"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57</a:t>
            </a:fld>
            <a:endParaRPr lang="en-US" sz="2200" dirty="0">
              <a:solidFill>
                <a:prstClr val="white"/>
              </a:solidFill>
              <a:latin typeface="Papyrus" pitchFamily="66" charset="0"/>
              <a:ea typeface="BatangChe" pitchFamily="49" charset="-127"/>
            </a:endParaRPr>
          </a:p>
        </p:txBody>
      </p:sp>
      <p:sp>
        <p:nvSpPr>
          <p:cNvPr id="12"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1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26509663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914400" y="1486586"/>
            <a:ext cx="5757225" cy="342214"/>
          </a:xfrm>
          <a:prstGeom prst="rect">
            <a:avLst/>
          </a:prstGeom>
          <a:noFill/>
        </p:spPr>
        <p:txBody>
          <a:bodyPr wrap="square" lIns="95064" tIns="47532" rIns="95064" bIns="47532" rtlCol="0">
            <a:spAutoFit/>
          </a:bodyPr>
          <a:lstStyle/>
          <a:p>
            <a:pPr marL="564501" indent="-508051"/>
            <a:r>
              <a:rPr lang="en-US" sz="1600" b="1" dirty="0" smtClean="0">
                <a:latin typeface="Arial Rounded MT Bold" pitchFamily="34" charset="0"/>
              </a:rPr>
              <a:t>14. PERHUBUNGAN, TRANSPORTASI, METEREOLOGI</a:t>
            </a:r>
            <a:endParaRPr lang="en-US" sz="1600" b="1" dirty="0">
              <a:latin typeface="Arial Rounded MT Bold" pitchFamily="34" charset="0"/>
            </a:endParaRPr>
          </a:p>
        </p:txBody>
      </p:sp>
      <p:sp>
        <p:nvSpPr>
          <p:cNvPr id="5" name="Subtitle 2"/>
          <p:cNvSpPr txBox="1">
            <a:spLocks/>
          </p:cNvSpPr>
          <p:nvPr/>
        </p:nvSpPr>
        <p:spPr>
          <a:xfrm>
            <a:off x="1072517" y="2076202"/>
            <a:ext cx="5722148" cy="8229601"/>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gn="just">
              <a:lnSpc>
                <a:spcPct val="150000"/>
              </a:lnSpc>
              <a:buClr>
                <a:srgbClr val="FE8637"/>
              </a:buClr>
              <a:buFont typeface="Wingdings 2"/>
              <a:buNone/>
            </a:pPr>
            <a:r>
              <a:rPr lang="en-US" sz="1700" dirty="0">
                <a:solidFill>
                  <a:prstClr val="black"/>
                </a:solidFill>
                <a:latin typeface="Maiandra GD" pitchFamily="34" charset="0"/>
              </a:rPr>
              <a:t>	</a:t>
            </a:r>
            <a:r>
              <a:rPr lang="en-US" sz="1400" dirty="0" err="1">
                <a:solidFill>
                  <a:prstClr val="black"/>
                </a:solidFill>
                <a:latin typeface="Maiandra GD" pitchFamily="34" charset="0"/>
              </a:rPr>
              <a:t>Walaupun</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Kelurahan</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Palupi</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terletak</a:t>
            </a:r>
            <a:r>
              <a:rPr lang="en-US" sz="1400" dirty="0">
                <a:solidFill>
                  <a:prstClr val="black"/>
                </a:solidFill>
                <a:latin typeface="Maiandra GD" pitchFamily="34" charset="0"/>
              </a:rPr>
              <a:t> </a:t>
            </a:r>
            <a:r>
              <a:rPr lang="en-US" sz="1400" dirty="0" smtClean="0">
                <a:solidFill>
                  <a:prstClr val="black"/>
                </a:solidFill>
                <a:latin typeface="Maiandra GD" pitchFamily="34" charset="0"/>
              </a:rPr>
              <a:t>di </a:t>
            </a:r>
            <a:r>
              <a:rPr lang="en-US" sz="1400" dirty="0" err="1" smtClean="0">
                <a:solidFill>
                  <a:prstClr val="black"/>
                </a:solidFill>
                <a:latin typeface="Maiandra GD" pitchFamily="34" charset="0"/>
              </a:rPr>
              <a:t>pinggiran</a:t>
            </a:r>
            <a:r>
              <a:rPr lang="en-US" sz="1400" dirty="0" smtClean="0">
                <a:solidFill>
                  <a:prstClr val="black"/>
                </a:solidFill>
                <a:latin typeface="Maiandra GD" pitchFamily="34" charset="0"/>
              </a:rPr>
              <a:t> </a:t>
            </a:r>
            <a:r>
              <a:rPr lang="en-US" sz="1400" dirty="0">
                <a:solidFill>
                  <a:prstClr val="black"/>
                </a:solidFill>
                <a:latin typeface="Maiandra GD" pitchFamily="34" charset="0"/>
              </a:rPr>
              <a:t>Kota </a:t>
            </a:r>
            <a:r>
              <a:rPr lang="en-US" sz="1400" dirty="0" err="1">
                <a:solidFill>
                  <a:prstClr val="black"/>
                </a:solidFill>
                <a:latin typeface="Maiandra GD" pitchFamily="34" charset="0"/>
              </a:rPr>
              <a:t>Palu</a:t>
            </a:r>
            <a:r>
              <a:rPr lang="en-US" sz="1400" dirty="0">
                <a:solidFill>
                  <a:prstClr val="black"/>
                </a:solidFill>
                <a:latin typeface="Maiandra GD" pitchFamily="34" charset="0"/>
              </a:rPr>
              <a:t> </a:t>
            </a:r>
            <a:r>
              <a:rPr lang="en-US" sz="1400" dirty="0" smtClean="0">
                <a:solidFill>
                  <a:prstClr val="black"/>
                </a:solidFill>
                <a:latin typeface="Maiandra GD" pitchFamily="34" charset="0"/>
              </a:rPr>
              <a:t>(</a:t>
            </a:r>
            <a:r>
              <a:rPr lang="en-US" sz="1400" dirty="0" err="1" smtClean="0">
                <a:solidFill>
                  <a:prstClr val="black"/>
                </a:solidFill>
                <a:latin typeface="Maiandra GD" pitchFamily="34" charset="0"/>
              </a:rPr>
              <a:t>menjadi</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sebab</a:t>
            </a:r>
            <a:r>
              <a:rPr lang="en-US" sz="1400" dirty="0">
                <a:solidFill>
                  <a:prstClr val="black"/>
                </a:solidFill>
                <a:latin typeface="Maiandra GD" pitchFamily="34" charset="0"/>
              </a:rPr>
              <a:t> </a:t>
            </a:r>
            <a:r>
              <a:rPr lang="en-US" sz="1400" dirty="0" err="1">
                <a:solidFill>
                  <a:prstClr val="black"/>
                </a:solidFill>
                <a:latin typeface="Maiandra GD" pitchFamily="34" charset="0"/>
              </a:rPr>
              <a:t>berkembangnya</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opini</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bahwa</a:t>
            </a:r>
            <a:r>
              <a:rPr lang="en-US" sz="1400" dirty="0">
                <a:solidFill>
                  <a:prstClr val="black"/>
                </a:solidFill>
                <a:latin typeface="Maiandra GD" pitchFamily="34" charset="0"/>
              </a:rPr>
              <a:t> </a:t>
            </a:r>
            <a:r>
              <a:rPr lang="en-US" sz="1400" dirty="0" smtClean="0">
                <a:solidFill>
                  <a:prstClr val="black"/>
                </a:solidFill>
                <a:latin typeface="Maiandra GD" pitchFamily="34" charset="0"/>
              </a:rPr>
              <a:t>kata </a:t>
            </a:r>
            <a:r>
              <a:rPr lang="en-US" sz="1400" dirty="0" err="1">
                <a:solidFill>
                  <a:prstClr val="black"/>
                </a:solidFill>
                <a:latin typeface="Maiandra GD" pitchFamily="34" charset="0"/>
              </a:rPr>
              <a:t>Palupi</a:t>
            </a:r>
            <a:r>
              <a:rPr lang="en-US" sz="1400" dirty="0">
                <a:solidFill>
                  <a:prstClr val="black"/>
                </a:solidFill>
                <a:latin typeface="Maiandra GD" pitchFamily="34" charset="0"/>
              </a:rPr>
              <a:t> </a:t>
            </a:r>
            <a:r>
              <a:rPr lang="en-US" sz="1400" dirty="0" err="1">
                <a:solidFill>
                  <a:prstClr val="black"/>
                </a:solidFill>
                <a:latin typeface="Maiandra GD" pitchFamily="34" charset="0"/>
              </a:rPr>
              <a:t>adalah</a:t>
            </a:r>
            <a:r>
              <a:rPr lang="en-US" sz="1400" dirty="0">
                <a:solidFill>
                  <a:prstClr val="black"/>
                </a:solidFill>
                <a:latin typeface="Maiandra GD" pitchFamily="34" charset="0"/>
              </a:rPr>
              <a:t> </a:t>
            </a:r>
            <a:r>
              <a:rPr lang="en-US" sz="1400" dirty="0" err="1">
                <a:solidFill>
                  <a:prstClr val="black"/>
                </a:solidFill>
                <a:latin typeface="Maiandra GD" pitchFamily="34" charset="0"/>
              </a:rPr>
              <a:t>kepanjangan</a:t>
            </a:r>
            <a:r>
              <a:rPr lang="en-US" sz="1400" dirty="0">
                <a:solidFill>
                  <a:prstClr val="black"/>
                </a:solidFill>
                <a:latin typeface="Maiandra GD" pitchFamily="34" charset="0"/>
              </a:rPr>
              <a:t> </a:t>
            </a:r>
            <a:r>
              <a:rPr lang="en-US" sz="1400" dirty="0" err="1">
                <a:solidFill>
                  <a:prstClr val="black"/>
                </a:solidFill>
                <a:latin typeface="Maiandra GD" pitchFamily="34" charset="0"/>
              </a:rPr>
              <a:t>dari</a:t>
            </a:r>
            <a:r>
              <a:rPr lang="en-US" sz="1400" dirty="0">
                <a:solidFill>
                  <a:prstClr val="black"/>
                </a:solidFill>
                <a:latin typeface="Maiandra GD" pitchFamily="34" charset="0"/>
              </a:rPr>
              <a:t> </a:t>
            </a:r>
            <a:r>
              <a:rPr lang="en-US" sz="1400" dirty="0" err="1">
                <a:solidFill>
                  <a:prstClr val="black"/>
                </a:solidFill>
                <a:latin typeface="Maiandra GD" pitchFamily="34" charset="0"/>
              </a:rPr>
              <a:t>Palu</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Pinggir</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dan</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berbatasan</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dengan</a:t>
            </a:r>
            <a:r>
              <a:rPr lang="en-US" sz="1400" dirty="0">
                <a:solidFill>
                  <a:prstClr val="black"/>
                </a:solidFill>
                <a:latin typeface="Maiandra GD" pitchFamily="34" charset="0"/>
              </a:rPr>
              <a:t> 2 </a:t>
            </a:r>
            <a:r>
              <a:rPr lang="en-US" sz="1400" dirty="0" smtClean="0">
                <a:solidFill>
                  <a:prstClr val="black"/>
                </a:solidFill>
                <a:latin typeface="Maiandra GD" pitchFamily="34" charset="0"/>
              </a:rPr>
              <a:t>(</a:t>
            </a:r>
            <a:r>
              <a:rPr lang="en-US" sz="1400" dirty="0" err="1" smtClean="0">
                <a:solidFill>
                  <a:prstClr val="black"/>
                </a:solidFill>
                <a:latin typeface="Maiandra GD" pitchFamily="34" charset="0"/>
              </a:rPr>
              <a:t>dua</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desa</a:t>
            </a:r>
            <a:r>
              <a:rPr lang="en-US" sz="1400" dirty="0" smtClean="0">
                <a:solidFill>
                  <a:prstClr val="black"/>
                </a:solidFill>
                <a:latin typeface="Maiandra GD" pitchFamily="34" charset="0"/>
              </a:rPr>
              <a:t> </a:t>
            </a:r>
            <a:r>
              <a:rPr lang="en-US" sz="1400" dirty="0">
                <a:solidFill>
                  <a:prstClr val="black"/>
                </a:solidFill>
                <a:latin typeface="Maiandra GD" pitchFamily="34" charset="0"/>
              </a:rPr>
              <a:t>yang </a:t>
            </a:r>
            <a:r>
              <a:rPr lang="en-US" sz="1400" dirty="0" err="1">
                <a:solidFill>
                  <a:prstClr val="black"/>
                </a:solidFill>
                <a:latin typeface="Maiandra GD" pitchFamily="34" charset="0"/>
              </a:rPr>
              <a:t>termasuk</a:t>
            </a:r>
            <a:r>
              <a:rPr lang="en-US" sz="1400" dirty="0">
                <a:solidFill>
                  <a:prstClr val="black"/>
                </a:solidFill>
                <a:latin typeface="Maiandra GD" pitchFamily="34" charset="0"/>
              </a:rPr>
              <a:t> </a:t>
            </a:r>
            <a:r>
              <a:rPr lang="en-US" sz="1400" dirty="0" err="1">
                <a:solidFill>
                  <a:prstClr val="black"/>
                </a:solidFill>
                <a:latin typeface="Maiandra GD" pitchFamily="34" charset="0"/>
              </a:rPr>
              <a:t>dalam</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wilayah</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kabupaten</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Sigi</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namun</a:t>
            </a:r>
            <a:r>
              <a:rPr lang="en-US" sz="1400" dirty="0">
                <a:solidFill>
                  <a:prstClr val="black"/>
                </a:solidFill>
                <a:latin typeface="Maiandra GD" pitchFamily="34" charset="0"/>
              </a:rPr>
              <a:t> </a:t>
            </a:r>
            <a:r>
              <a:rPr lang="en-US" sz="1400" dirty="0" err="1">
                <a:solidFill>
                  <a:prstClr val="black"/>
                </a:solidFill>
                <a:latin typeface="Maiandra GD" pitchFamily="34" charset="0"/>
              </a:rPr>
              <a:t>dari</a:t>
            </a:r>
            <a:r>
              <a:rPr lang="en-US" sz="1400" dirty="0">
                <a:solidFill>
                  <a:prstClr val="black"/>
                </a:solidFill>
                <a:latin typeface="Maiandra GD" pitchFamily="34" charset="0"/>
              </a:rPr>
              <a:t> </a:t>
            </a:r>
            <a:r>
              <a:rPr lang="en-US" sz="1400" dirty="0" err="1">
                <a:solidFill>
                  <a:prstClr val="black"/>
                </a:solidFill>
                <a:latin typeface="Maiandra GD" pitchFamily="34" charset="0"/>
              </a:rPr>
              <a:t>sisi</a:t>
            </a:r>
            <a:r>
              <a:rPr lang="en-US" sz="1400" dirty="0">
                <a:solidFill>
                  <a:prstClr val="black"/>
                </a:solidFill>
                <a:latin typeface="Maiandra GD" pitchFamily="34" charset="0"/>
              </a:rPr>
              <a:t> </a:t>
            </a:r>
            <a:r>
              <a:rPr lang="en-US" sz="1400" dirty="0" err="1">
                <a:solidFill>
                  <a:prstClr val="black"/>
                </a:solidFill>
                <a:latin typeface="Maiandra GD" pitchFamily="34" charset="0"/>
              </a:rPr>
              <a:t>perhubungan</a:t>
            </a:r>
            <a:r>
              <a:rPr lang="en-US" sz="1400" dirty="0">
                <a:solidFill>
                  <a:prstClr val="black"/>
                </a:solidFill>
                <a:latin typeface="Maiandra GD" pitchFamily="34" charset="0"/>
              </a:rPr>
              <a:t> </a:t>
            </a:r>
            <a:r>
              <a:rPr lang="en-US" sz="1400" dirty="0" err="1">
                <a:solidFill>
                  <a:prstClr val="black"/>
                </a:solidFill>
                <a:latin typeface="Maiandra GD" pitchFamily="34" charset="0"/>
              </a:rPr>
              <a:t>Palupi</a:t>
            </a:r>
            <a:r>
              <a:rPr lang="en-US" sz="1400" dirty="0">
                <a:solidFill>
                  <a:prstClr val="black"/>
                </a:solidFill>
                <a:latin typeface="Maiandra GD" pitchFamily="34" charset="0"/>
              </a:rPr>
              <a:t> </a:t>
            </a:r>
            <a:r>
              <a:rPr lang="en-US" sz="1400" dirty="0" err="1">
                <a:solidFill>
                  <a:prstClr val="black"/>
                </a:solidFill>
                <a:latin typeface="Maiandra GD" pitchFamily="34" charset="0"/>
              </a:rPr>
              <a:t>termasuk</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wilayah</a:t>
            </a:r>
            <a:r>
              <a:rPr lang="en-US" sz="1400" dirty="0" smtClean="0">
                <a:solidFill>
                  <a:prstClr val="black"/>
                </a:solidFill>
                <a:latin typeface="Maiandra GD" pitchFamily="34" charset="0"/>
              </a:rPr>
              <a:t> </a:t>
            </a:r>
            <a:r>
              <a:rPr lang="en-US" sz="1400" dirty="0">
                <a:solidFill>
                  <a:prstClr val="black"/>
                </a:solidFill>
                <a:latin typeface="Maiandra GD" pitchFamily="34" charset="0"/>
              </a:rPr>
              <a:t>yang </a:t>
            </a:r>
            <a:r>
              <a:rPr lang="en-US" sz="1400" dirty="0" err="1">
                <a:solidFill>
                  <a:prstClr val="black"/>
                </a:solidFill>
                <a:latin typeface="Maiandra GD" pitchFamily="34" charset="0"/>
              </a:rPr>
              <a:t>mudah</a:t>
            </a:r>
            <a:r>
              <a:rPr lang="en-US" sz="1400" dirty="0">
                <a:solidFill>
                  <a:prstClr val="black"/>
                </a:solidFill>
                <a:latin typeface="Maiandra GD" pitchFamily="34" charset="0"/>
              </a:rPr>
              <a:t> </a:t>
            </a:r>
            <a:r>
              <a:rPr lang="en-US" sz="1400" dirty="0" err="1">
                <a:solidFill>
                  <a:prstClr val="black"/>
                </a:solidFill>
                <a:latin typeface="Maiandra GD" pitchFamily="34" charset="0"/>
              </a:rPr>
              <a:t>dalam</a:t>
            </a:r>
            <a:r>
              <a:rPr lang="en-US" sz="1400" dirty="0">
                <a:solidFill>
                  <a:prstClr val="black"/>
                </a:solidFill>
                <a:latin typeface="Maiandra GD" pitchFamily="34" charset="0"/>
              </a:rPr>
              <a:t> </a:t>
            </a:r>
            <a:r>
              <a:rPr lang="en-US" sz="1400" dirty="0" err="1">
                <a:solidFill>
                  <a:prstClr val="black"/>
                </a:solidFill>
                <a:latin typeface="Maiandra GD" pitchFamily="34" charset="0"/>
              </a:rPr>
              <a:t>menjangkau</a:t>
            </a:r>
            <a:r>
              <a:rPr lang="en-US" sz="1400" dirty="0">
                <a:solidFill>
                  <a:prstClr val="black"/>
                </a:solidFill>
                <a:latin typeface="Maiandra GD" pitchFamily="34" charset="0"/>
              </a:rPr>
              <a:t> </a:t>
            </a:r>
            <a:r>
              <a:rPr lang="en-US" sz="1400" dirty="0" err="1">
                <a:solidFill>
                  <a:prstClr val="black"/>
                </a:solidFill>
                <a:latin typeface="Maiandra GD" pitchFamily="34" charset="0"/>
              </a:rPr>
              <a:t>beberapa</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fasilitas</a:t>
            </a:r>
            <a:r>
              <a:rPr lang="en-US" sz="1400" dirty="0" smtClean="0">
                <a:solidFill>
                  <a:prstClr val="black"/>
                </a:solidFill>
                <a:latin typeface="Maiandra GD" pitchFamily="34" charset="0"/>
              </a:rPr>
              <a:t> </a:t>
            </a:r>
            <a:r>
              <a:rPr lang="en-US" sz="1400" dirty="0">
                <a:solidFill>
                  <a:prstClr val="black"/>
                </a:solidFill>
                <a:latin typeface="Maiandra GD" pitchFamily="34" charset="0"/>
              </a:rPr>
              <a:t>yang </a:t>
            </a:r>
            <a:r>
              <a:rPr lang="en-US" sz="1400" dirty="0" err="1">
                <a:solidFill>
                  <a:prstClr val="black"/>
                </a:solidFill>
                <a:latin typeface="Maiandra GD" pitchFamily="34" charset="0"/>
              </a:rPr>
              <a:t>menjadi</a:t>
            </a:r>
            <a:r>
              <a:rPr lang="en-US" sz="1400" dirty="0">
                <a:solidFill>
                  <a:prstClr val="black"/>
                </a:solidFill>
                <a:latin typeface="Maiandra GD" pitchFamily="34" charset="0"/>
              </a:rPr>
              <a:t> </a:t>
            </a:r>
            <a:r>
              <a:rPr lang="en-US" sz="1400" dirty="0" err="1">
                <a:solidFill>
                  <a:prstClr val="black"/>
                </a:solidFill>
                <a:latin typeface="Maiandra GD" pitchFamily="34" charset="0"/>
              </a:rPr>
              <a:t>kebutuhan</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warga</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masyarakat</a:t>
            </a:r>
            <a:r>
              <a:rPr lang="en-US" sz="1400" dirty="0">
                <a:solidFill>
                  <a:prstClr val="black"/>
                </a:solidFill>
                <a:latin typeface="Maiandra GD" pitchFamily="34" charset="0"/>
              </a:rPr>
              <a:t>. </a:t>
            </a:r>
            <a:r>
              <a:rPr lang="en-US" sz="1400" dirty="0" err="1">
                <a:solidFill>
                  <a:prstClr val="black"/>
                </a:solidFill>
                <a:latin typeface="Maiandra GD" pitchFamily="34" charset="0"/>
              </a:rPr>
              <a:t>Kemudahan</a:t>
            </a:r>
            <a:r>
              <a:rPr lang="en-US" sz="1400" dirty="0">
                <a:solidFill>
                  <a:prstClr val="black"/>
                </a:solidFill>
                <a:latin typeface="Maiandra GD" pitchFamily="34" charset="0"/>
              </a:rPr>
              <a:t> </a:t>
            </a:r>
            <a:r>
              <a:rPr lang="en-US" sz="1400" dirty="0" err="1">
                <a:solidFill>
                  <a:prstClr val="black"/>
                </a:solidFill>
                <a:latin typeface="Maiandra GD" pitchFamily="34" charset="0"/>
              </a:rPr>
              <a:t>tersebut</a:t>
            </a:r>
            <a:r>
              <a:rPr lang="en-US" sz="1400" dirty="0">
                <a:solidFill>
                  <a:prstClr val="black"/>
                </a:solidFill>
                <a:latin typeface="Maiandra GD" pitchFamily="34" charset="0"/>
              </a:rPr>
              <a:t> </a:t>
            </a:r>
            <a:r>
              <a:rPr lang="en-US" sz="1400" dirty="0" err="1">
                <a:solidFill>
                  <a:prstClr val="black"/>
                </a:solidFill>
                <a:latin typeface="Maiandra GD" pitchFamily="34" charset="0"/>
              </a:rPr>
              <a:t>baik</a:t>
            </a:r>
            <a:r>
              <a:rPr lang="en-US" sz="1400" dirty="0">
                <a:solidFill>
                  <a:prstClr val="black"/>
                </a:solidFill>
                <a:latin typeface="Maiandra GD" pitchFamily="34" charset="0"/>
              </a:rPr>
              <a:t> </a:t>
            </a:r>
            <a:r>
              <a:rPr lang="en-US" sz="1400" dirty="0" err="1">
                <a:solidFill>
                  <a:prstClr val="black"/>
                </a:solidFill>
                <a:latin typeface="Maiandra GD" pitchFamily="34" charset="0"/>
              </a:rPr>
              <a:t>dari</a:t>
            </a:r>
            <a:r>
              <a:rPr lang="en-US" sz="1400" dirty="0">
                <a:solidFill>
                  <a:prstClr val="black"/>
                </a:solidFill>
                <a:latin typeface="Maiandra GD" pitchFamily="34" charset="0"/>
              </a:rPr>
              <a:t> </a:t>
            </a:r>
            <a:r>
              <a:rPr lang="en-US" sz="1400" dirty="0" err="1">
                <a:solidFill>
                  <a:prstClr val="black"/>
                </a:solidFill>
                <a:latin typeface="Maiandra GD" pitchFamily="34" charset="0"/>
              </a:rPr>
              <a:t>sisi</a:t>
            </a:r>
            <a:r>
              <a:rPr lang="en-US" sz="1400" dirty="0">
                <a:solidFill>
                  <a:prstClr val="black"/>
                </a:solidFill>
                <a:latin typeface="Maiandra GD" pitchFamily="34" charset="0"/>
              </a:rPr>
              <a:t> </a:t>
            </a:r>
            <a:r>
              <a:rPr lang="en-US" sz="1400" dirty="0" err="1">
                <a:solidFill>
                  <a:prstClr val="black"/>
                </a:solidFill>
                <a:latin typeface="Maiandra GD" pitchFamily="34" charset="0"/>
              </a:rPr>
              <a:t>jarak</a:t>
            </a:r>
            <a:r>
              <a:rPr lang="en-US" sz="1400" dirty="0">
                <a:solidFill>
                  <a:prstClr val="black"/>
                </a:solidFill>
                <a:latin typeface="Maiandra GD" pitchFamily="34" charset="0"/>
              </a:rPr>
              <a:t> yang </a:t>
            </a:r>
            <a:r>
              <a:rPr lang="en-US" sz="1400" dirty="0" err="1">
                <a:solidFill>
                  <a:prstClr val="black"/>
                </a:solidFill>
                <a:latin typeface="Maiandra GD" pitchFamily="34" charset="0"/>
              </a:rPr>
              <a:t>relatif</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dekat</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kondisi</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jalan</a:t>
            </a:r>
            <a:r>
              <a:rPr lang="en-US" sz="1400" dirty="0" smtClean="0">
                <a:solidFill>
                  <a:prstClr val="black"/>
                </a:solidFill>
                <a:latin typeface="Maiandra GD" pitchFamily="34" charset="0"/>
              </a:rPr>
              <a:t> </a:t>
            </a:r>
            <a:r>
              <a:rPr lang="en-US" sz="1400" dirty="0">
                <a:solidFill>
                  <a:prstClr val="black"/>
                </a:solidFill>
                <a:latin typeface="Maiandra GD" pitchFamily="34" charset="0"/>
              </a:rPr>
              <a:t>yang </a:t>
            </a:r>
            <a:r>
              <a:rPr lang="en-US" sz="1400" dirty="0" err="1">
                <a:solidFill>
                  <a:prstClr val="black"/>
                </a:solidFill>
                <a:latin typeface="Maiandra GD" pitchFamily="34" charset="0"/>
              </a:rPr>
              <a:t>baik</a:t>
            </a:r>
            <a:r>
              <a:rPr lang="en-US" sz="1400" dirty="0">
                <a:solidFill>
                  <a:prstClr val="black"/>
                </a:solidFill>
                <a:latin typeface="Maiandra GD" pitchFamily="34" charset="0"/>
              </a:rPr>
              <a:t> </a:t>
            </a:r>
            <a:r>
              <a:rPr lang="en-US" sz="1400" dirty="0" err="1">
                <a:solidFill>
                  <a:prstClr val="black"/>
                </a:solidFill>
                <a:latin typeface="Maiandra GD" pitchFamily="34" charset="0"/>
              </a:rPr>
              <a:t>maupun</a:t>
            </a:r>
            <a:r>
              <a:rPr lang="en-US" sz="1400" dirty="0">
                <a:solidFill>
                  <a:prstClr val="black"/>
                </a:solidFill>
                <a:latin typeface="Maiandra GD" pitchFamily="34" charset="0"/>
              </a:rPr>
              <a:t> </a:t>
            </a:r>
            <a:r>
              <a:rPr lang="en-US" sz="1400" dirty="0" err="1">
                <a:solidFill>
                  <a:prstClr val="black"/>
                </a:solidFill>
                <a:latin typeface="Maiandra GD" pitchFamily="34" charset="0"/>
              </a:rPr>
              <a:t>dari</a:t>
            </a:r>
            <a:r>
              <a:rPr lang="en-US" sz="1400" dirty="0">
                <a:solidFill>
                  <a:prstClr val="black"/>
                </a:solidFill>
                <a:latin typeface="Maiandra GD" pitchFamily="34" charset="0"/>
              </a:rPr>
              <a:t> </a:t>
            </a:r>
            <a:r>
              <a:rPr lang="en-US" sz="1400" dirty="0" err="1">
                <a:solidFill>
                  <a:prstClr val="black"/>
                </a:solidFill>
                <a:latin typeface="Maiandra GD" pitchFamily="34" charset="0"/>
              </a:rPr>
              <a:t>sisi</a:t>
            </a:r>
            <a:r>
              <a:rPr lang="en-US" sz="1400" dirty="0">
                <a:solidFill>
                  <a:prstClr val="black"/>
                </a:solidFill>
                <a:latin typeface="Maiandra GD" pitchFamily="34" charset="0"/>
              </a:rPr>
              <a:t> </a:t>
            </a:r>
            <a:r>
              <a:rPr lang="en-US" sz="1400" dirty="0" err="1">
                <a:solidFill>
                  <a:prstClr val="black"/>
                </a:solidFill>
                <a:latin typeface="Maiandra GD" pitchFamily="34" charset="0"/>
              </a:rPr>
              <a:t>sarana</a:t>
            </a:r>
            <a:r>
              <a:rPr lang="en-US" sz="1400" dirty="0">
                <a:solidFill>
                  <a:prstClr val="black"/>
                </a:solidFill>
                <a:latin typeface="Maiandra GD" pitchFamily="34" charset="0"/>
              </a:rPr>
              <a:t> </a:t>
            </a:r>
            <a:r>
              <a:rPr lang="en-US" sz="1400" dirty="0" err="1">
                <a:solidFill>
                  <a:prstClr val="black"/>
                </a:solidFill>
                <a:latin typeface="Maiandra GD" pitchFamily="34" charset="0"/>
              </a:rPr>
              <a:t>transportasinya</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seperti</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kantor</a:t>
            </a:r>
            <a:r>
              <a:rPr lang="en-US" sz="1400" dirty="0" smtClean="0">
                <a:solidFill>
                  <a:prstClr val="black"/>
                </a:solidFill>
                <a:latin typeface="Maiandra GD" pitchFamily="34" charset="0"/>
              </a:rPr>
              <a:t>–</a:t>
            </a:r>
            <a:r>
              <a:rPr lang="en-US" sz="1400" dirty="0" err="1" smtClean="0">
                <a:solidFill>
                  <a:prstClr val="black"/>
                </a:solidFill>
                <a:latin typeface="Maiandra GD" pitchFamily="34" charset="0"/>
              </a:rPr>
              <a:t>kantor</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pemerintah</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Rumah</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Sakit</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Pasar</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Pelabuhan</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Udara</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Pertokoan</a:t>
            </a:r>
            <a:r>
              <a:rPr lang="en-US" sz="1400" dirty="0" smtClean="0">
                <a:solidFill>
                  <a:prstClr val="black"/>
                </a:solidFill>
                <a:latin typeface="Maiandra GD" pitchFamily="34" charset="0"/>
              </a:rPr>
              <a:t>, Mall, </a:t>
            </a:r>
            <a:r>
              <a:rPr lang="en-US" sz="1400" dirty="0">
                <a:solidFill>
                  <a:prstClr val="black"/>
                </a:solidFill>
                <a:latin typeface="Maiandra GD" pitchFamily="34" charset="0"/>
              </a:rPr>
              <a:t>SPBU, </a:t>
            </a:r>
            <a:r>
              <a:rPr lang="en-US" sz="1400" dirty="0" err="1">
                <a:solidFill>
                  <a:prstClr val="black"/>
                </a:solidFill>
                <a:latin typeface="Maiandra GD" pitchFamily="34" charset="0"/>
              </a:rPr>
              <a:t>Stadion</a:t>
            </a:r>
            <a:r>
              <a:rPr lang="en-US" sz="1400" dirty="0">
                <a:solidFill>
                  <a:prstClr val="black"/>
                </a:solidFill>
                <a:latin typeface="Maiandra GD" pitchFamily="34" charset="0"/>
              </a:rPr>
              <a:t> </a:t>
            </a:r>
            <a:r>
              <a:rPr lang="en-US" sz="1400" dirty="0" err="1">
                <a:solidFill>
                  <a:prstClr val="black"/>
                </a:solidFill>
                <a:latin typeface="Maiandra GD" pitchFamily="34" charset="0"/>
              </a:rPr>
              <a:t>Sepak</a:t>
            </a:r>
            <a:r>
              <a:rPr lang="en-US" sz="1400" dirty="0">
                <a:solidFill>
                  <a:prstClr val="black"/>
                </a:solidFill>
                <a:latin typeface="Maiandra GD" pitchFamily="34" charset="0"/>
              </a:rPr>
              <a:t> Bola </a:t>
            </a:r>
            <a:r>
              <a:rPr lang="en-US" sz="1400" dirty="0" err="1">
                <a:solidFill>
                  <a:prstClr val="black"/>
                </a:solidFill>
                <a:latin typeface="Maiandra GD" pitchFamily="34" charset="0"/>
              </a:rPr>
              <a:t>sampai</a:t>
            </a:r>
            <a:r>
              <a:rPr lang="en-US" sz="1400" dirty="0">
                <a:solidFill>
                  <a:prstClr val="black"/>
                </a:solidFill>
                <a:latin typeface="Maiandra GD" pitchFamily="34" charset="0"/>
              </a:rPr>
              <a:t> </a:t>
            </a:r>
            <a:r>
              <a:rPr lang="en-US" sz="1400" dirty="0" err="1">
                <a:solidFill>
                  <a:prstClr val="black"/>
                </a:solidFill>
                <a:latin typeface="Maiandra GD" pitchFamily="34" charset="0"/>
              </a:rPr>
              <a:t>dengan</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tempat</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Rekreasi</a:t>
            </a:r>
            <a:r>
              <a:rPr lang="en-US" sz="1400" dirty="0">
                <a:solidFill>
                  <a:prstClr val="black"/>
                </a:solidFill>
                <a:latin typeface="Maiandra GD" pitchFamily="34" charset="0"/>
              </a:rPr>
              <a:t>/</a:t>
            </a:r>
            <a:r>
              <a:rPr lang="en-US" sz="1400" dirty="0" err="1">
                <a:solidFill>
                  <a:prstClr val="black"/>
                </a:solidFill>
                <a:latin typeface="Maiandra GD" pitchFamily="34" charset="0"/>
              </a:rPr>
              <a:t>Obyek</a:t>
            </a:r>
            <a:r>
              <a:rPr lang="en-US" sz="1400" dirty="0">
                <a:solidFill>
                  <a:prstClr val="black"/>
                </a:solidFill>
                <a:latin typeface="Maiandra GD" pitchFamily="34" charset="0"/>
              </a:rPr>
              <a:t> </a:t>
            </a:r>
            <a:r>
              <a:rPr lang="en-US" sz="1400" dirty="0" err="1">
                <a:solidFill>
                  <a:prstClr val="black"/>
                </a:solidFill>
                <a:latin typeface="Maiandra GD" pitchFamily="34" charset="0"/>
              </a:rPr>
              <a:t>Wisata</a:t>
            </a:r>
            <a:r>
              <a:rPr lang="en-US" sz="1400" dirty="0">
                <a:solidFill>
                  <a:prstClr val="black"/>
                </a:solidFill>
                <a:latin typeface="Maiandra GD" pitchFamily="34" charset="0"/>
              </a:rPr>
              <a:t> </a:t>
            </a:r>
            <a:r>
              <a:rPr lang="en-US" sz="1400" dirty="0" err="1">
                <a:solidFill>
                  <a:prstClr val="black"/>
                </a:solidFill>
                <a:latin typeface="Maiandra GD" pitchFamily="34" charset="0"/>
              </a:rPr>
              <a:t>yaitu</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tempat</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permandian</a:t>
            </a:r>
            <a:r>
              <a:rPr lang="en-US" sz="1400" dirty="0" smtClean="0">
                <a:solidFill>
                  <a:prstClr val="black"/>
                </a:solidFill>
                <a:latin typeface="Maiandra GD" pitchFamily="34" charset="0"/>
              </a:rPr>
              <a:t> </a:t>
            </a:r>
            <a:r>
              <a:rPr lang="en-US" sz="1400" dirty="0">
                <a:solidFill>
                  <a:prstClr val="black"/>
                </a:solidFill>
                <a:latin typeface="Maiandra GD" pitchFamily="34" charset="0"/>
              </a:rPr>
              <a:t>yang </a:t>
            </a:r>
            <a:r>
              <a:rPr lang="en-US" sz="1400" dirty="0" err="1">
                <a:solidFill>
                  <a:prstClr val="black"/>
                </a:solidFill>
                <a:latin typeface="Maiandra GD" pitchFamily="34" charset="0"/>
              </a:rPr>
              <a:t>terletak</a:t>
            </a:r>
            <a:r>
              <a:rPr lang="en-US" sz="1400" dirty="0">
                <a:solidFill>
                  <a:prstClr val="black"/>
                </a:solidFill>
                <a:latin typeface="Maiandra GD" pitchFamily="34" charset="0"/>
              </a:rPr>
              <a:t> </a:t>
            </a:r>
            <a:r>
              <a:rPr lang="en-US" sz="1400" dirty="0" smtClean="0">
                <a:solidFill>
                  <a:prstClr val="black"/>
                </a:solidFill>
                <a:latin typeface="Maiandra GD" pitchFamily="34" charset="0"/>
              </a:rPr>
              <a:t>di </a:t>
            </a:r>
            <a:r>
              <a:rPr lang="en-US" sz="1400" dirty="0" err="1">
                <a:solidFill>
                  <a:prstClr val="black"/>
                </a:solidFill>
                <a:latin typeface="Maiandra GD" pitchFamily="34" charset="0"/>
              </a:rPr>
              <a:t>Desa</a:t>
            </a:r>
            <a:r>
              <a:rPr lang="en-US" sz="1400" dirty="0">
                <a:solidFill>
                  <a:prstClr val="black"/>
                </a:solidFill>
                <a:latin typeface="Maiandra GD" pitchFamily="34" charset="0"/>
              </a:rPr>
              <a:t> </a:t>
            </a:r>
            <a:r>
              <a:rPr lang="en-US" sz="1400" dirty="0" err="1">
                <a:solidFill>
                  <a:prstClr val="black"/>
                </a:solidFill>
                <a:latin typeface="Maiandra GD" pitchFamily="34" charset="0"/>
              </a:rPr>
              <a:t>Porame</a:t>
            </a:r>
            <a:r>
              <a:rPr lang="en-US" sz="1400" dirty="0">
                <a:solidFill>
                  <a:prstClr val="black"/>
                </a:solidFill>
                <a:latin typeface="Maiandra GD" pitchFamily="34" charset="0"/>
              </a:rPr>
              <a:t> </a:t>
            </a:r>
            <a:r>
              <a:rPr lang="en-US" sz="1400" dirty="0" err="1">
                <a:solidFill>
                  <a:prstClr val="black"/>
                </a:solidFill>
                <a:latin typeface="Maiandra GD" pitchFamily="34" charset="0"/>
              </a:rPr>
              <a:t>Kecamatan</a:t>
            </a:r>
            <a:r>
              <a:rPr lang="en-US" sz="1400" dirty="0">
                <a:solidFill>
                  <a:prstClr val="black"/>
                </a:solidFill>
                <a:latin typeface="Maiandra GD" pitchFamily="34" charset="0"/>
              </a:rPr>
              <a:t> </a:t>
            </a:r>
            <a:r>
              <a:rPr lang="en-US" sz="1400" dirty="0" err="1">
                <a:solidFill>
                  <a:prstClr val="black"/>
                </a:solidFill>
                <a:latin typeface="Maiandra GD" pitchFamily="34" charset="0"/>
              </a:rPr>
              <a:t>Marawola</a:t>
            </a:r>
            <a:r>
              <a:rPr lang="en-US" sz="1400" dirty="0">
                <a:solidFill>
                  <a:prstClr val="black"/>
                </a:solidFill>
                <a:latin typeface="Maiandra GD" pitchFamily="34" charset="0"/>
              </a:rPr>
              <a:t> </a:t>
            </a:r>
            <a:r>
              <a:rPr lang="en-US" sz="1400" dirty="0" err="1">
                <a:solidFill>
                  <a:prstClr val="black"/>
                </a:solidFill>
                <a:latin typeface="Maiandra GD" pitchFamily="34" charset="0"/>
              </a:rPr>
              <a:t>Kabupaten</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Sigi</a:t>
            </a:r>
            <a:r>
              <a:rPr lang="en-US" sz="1400" dirty="0" smtClean="0">
                <a:solidFill>
                  <a:prstClr val="black"/>
                </a:solidFill>
                <a:latin typeface="Maiandra GD" pitchFamily="34" charset="0"/>
              </a:rPr>
              <a:t>.</a:t>
            </a:r>
            <a:r>
              <a:rPr lang="en-US" sz="1400" dirty="0">
                <a:solidFill>
                  <a:prstClr val="black"/>
                </a:solidFill>
                <a:latin typeface="Maiandra GD" pitchFamily="34" charset="0"/>
              </a:rPr>
              <a:t/>
            </a:r>
            <a:br>
              <a:rPr lang="en-US" sz="1400" dirty="0">
                <a:solidFill>
                  <a:prstClr val="black"/>
                </a:solidFill>
                <a:latin typeface="Maiandra GD" pitchFamily="34" charset="0"/>
              </a:rPr>
            </a:br>
            <a:r>
              <a:rPr lang="en-US" sz="1400" dirty="0">
                <a:solidFill>
                  <a:prstClr val="black"/>
                </a:solidFill>
                <a:latin typeface="Maiandra GD" pitchFamily="34" charset="0"/>
              </a:rPr>
              <a:t>	</a:t>
            </a:r>
            <a:r>
              <a:rPr lang="en-US" sz="1400" dirty="0" err="1">
                <a:solidFill>
                  <a:prstClr val="black"/>
                </a:solidFill>
                <a:latin typeface="Maiandra GD" pitchFamily="34" charset="0"/>
              </a:rPr>
              <a:t>Warga</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masyarakat</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Palupi</a:t>
            </a:r>
            <a:r>
              <a:rPr lang="en-US" sz="1400" dirty="0" smtClean="0">
                <a:solidFill>
                  <a:prstClr val="black"/>
                </a:solidFill>
                <a:latin typeface="Maiandra GD" pitchFamily="34" charset="0"/>
              </a:rPr>
              <a:t> </a:t>
            </a:r>
            <a:r>
              <a:rPr lang="en-US" sz="1400" dirty="0">
                <a:solidFill>
                  <a:prstClr val="black"/>
                </a:solidFill>
                <a:latin typeface="Maiandra GD" pitchFamily="34" charset="0"/>
              </a:rPr>
              <a:t>yang </a:t>
            </a:r>
            <a:r>
              <a:rPr lang="en-US" sz="1400" dirty="0" err="1">
                <a:solidFill>
                  <a:prstClr val="black"/>
                </a:solidFill>
                <a:latin typeface="Maiandra GD" pitchFamily="34" charset="0"/>
              </a:rPr>
              <a:t>memiliki</a:t>
            </a:r>
            <a:r>
              <a:rPr lang="en-US" sz="1400" dirty="0">
                <a:solidFill>
                  <a:prstClr val="black"/>
                </a:solidFill>
                <a:latin typeface="Maiandra GD" pitchFamily="34" charset="0"/>
              </a:rPr>
              <a:t> </a:t>
            </a:r>
            <a:r>
              <a:rPr lang="en-US" sz="1400" dirty="0" err="1">
                <a:solidFill>
                  <a:prstClr val="black"/>
                </a:solidFill>
                <a:latin typeface="Maiandra GD" pitchFamily="34" charset="0"/>
              </a:rPr>
              <a:t>mata</a:t>
            </a:r>
            <a:r>
              <a:rPr lang="en-US" sz="1400" dirty="0">
                <a:solidFill>
                  <a:prstClr val="black"/>
                </a:solidFill>
                <a:latin typeface="Maiandra GD" pitchFamily="34" charset="0"/>
              </a:rPr>
              <a:t> </a:t>
            </a:r>
            <a:r>
              <a:rPr lang="en-US" sz="1400" dirty="0" err="1">
                <a:solidFill>
                  <a:prstClr val="black"/>
                </a:solidFill>
                <a:latin typeface="Maiandra GD" pitchFamily="34" charset="0"/>
              </a:rPr>
              <a:t>pencaharian</a:t>
            </a:r>
            <a:r>
              <a:rPr lang="en-US" sz="1400" dirty="0">
                <a:solidFill>
                  <a:prstClr val="black"/>
                </a:solidFill>
                <a:latin typeface="Maiandra GD" pitchFamily="34" charset="0"/>
              </a:rPr>
              <a:t> </a:t>
            </a:r>
            <a:r>
              <a:rPr lang="en-US" sz="1400" dirty="0" err="1">
                <a:solidFill>
                  <a:prstClr val="black"/>
                </a:solidFill>
                <a:latin typeface="Maiandra GD" pitchFamily="34" charset="0"/>
              </a:rPr>
              <a:t>sebagai</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sopir</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angkutan</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kota</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sopir</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mobil</a:t>
            </a:r>
            <a:r>
              <a:rPr lang="en-US" sz="1400" dirty="0" smtClean="0">
                <a:solidFill>
                  <a:prstClr val="black"/>
                </a:solidFill>
                <a:latin typeface="Maiandra GD" pitchFamily="34" charset="0"/>
              </a:rPr>
              <a:t> </a:t>
            </a:r>
            <a:r>
              <a:rPr lang="en-US" sz="1400" dirty="0">
                <a:solidFill>
                  <a:prstClr val="black"/>
                </a:solidFill>
                <a:latin typeface="Maiandra GD" pitchFamily="34" charset="0"/>
              </a:rPr>
              <a:t>rental, </a:t>
            </a:r>
            <a:r>
              <a:rPr lang="en-US" sz="1400" dirty="0" err="1" smtClean="0">
                <a:solidFill>
                  <a:prstClr val="black"/>
                </a:solidFill>
                <a:latin typeface="Maiandra GD" pitchFamily="34" charset="0"/>
              </a:rPr>
              <a:t>sebagai</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Tukang</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Ojek</a:t>
            </a:r>
            <a:r>
              <a:rPr lang="id-ID" sz="1400" dirty="0" smtClean="0">
                <a:solidFill>
                  <a:prstClr val="black"/>
                </a:solidFill>
                <a:latin typeface="Maiandra GD" pitchFamily="34" charset="0"/>
              </a:rPr>
              <a:t> On-Line</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dan</a:t>
            </a:r>
            <a:r>
              <a:rPr lang="en-US" sz="1400" dirty="0">
                <a:solidFill>
                  <a:prstClr val="black"/>
                </a:solidFill>
                <a:latin typeface="Maiandra GD" pitchFamily="34" charset="0"/>
              </a:rPr>
              <a:t> </a:t>
            </a:r>
            <a:r>
              <a:rPr lang="en-US" sz="1400" dirty="0" err="1">
                <a:solidFill>
                  <a:prstClr val="black"/>
                </a:solidFill>
                <a:latin typeface="Maiandra GD" pitchFamily="34" charset="0"/>
              </a:rPr>
              <a:t>sebagai</a:t>
            </a:r>
            <a:r>
              <a:rPr lang="en-US" sz="1400" dirty="0">
                <a:solidFill>
                  <a:prstClr val="black"/>
                </a:solidFill>
                <a:latin typeface="Maiandra GD" pitchFamily="34" charset="0"/>
              </a:rPr>
              <a:t> </a:t>
            </a:r>
            <a:r>
              <a:rPr lang="en-US" sz="1400" dirty="0" err="1">
                <a:solidFill>
                  <a:prstClr val="black"/>
                </a:solidFill>
                <a:latin typeface="Maiandra GD" pitchFamily="34" charset="0"/>
              </a:rPr>
              <a:t>Kusir</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Dokar</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sangat</a:t>
            </a:r>
            <a:r>
              <a:rPr lang="en-US" sz="1400" dirty="0">
                <a:solidFill>
                  <a:prstClr val="black"/>
                </a:solidFill>
                <a:latin typeface="Maiandra GD" pitchFamily="34" charset="0"/>
              </a:rPr>
              <a:t> </a:t>
            </a:r>
            <a:r>
              <a:rPr lang="en-US" sz="1400" dirty="0" err="1">
                <a:solidFill>
                  <a:prstClr val="black"/>
                </a:solidFill>
                <a:latin typeface="Maiandra GD" pitchFamily="34" charset="0"/>
              </a:rPr>
              <a:t>membantu</a:t>
            </a:r>
            <a:r>
              <a:rPr lang="en-US" sz="1400" dirty="0">
                <a:solidFill>
                  <a:prstClr val="black"/>
                </a:solidFill>
                <a:latin typeface="Maiandra GD" pitchFamily="34" charset="0"/>
              </a:rPr>
              <a:t> </a:t>
            </a:r>
            <a:r>
              <a:rPr lang="en-US" sz="1400" dirty="0" err="1">
                <a:solidFill>
                  <a:prstClr val="black"/>
                </a:solidFill>
                <a:latin typeface="Maiandra GD" pitchFamily="34" charset="0"/>
              </a:rPr>
              <a:t>memperlancar</a:t>
            </a:r>
            <a:r>
              <a:rPr lang="en-US" sz="1400" dirty="0">
                <a:solidFill>
                  <a:prstClr val="black"/>
                </a:solidFill>
                <a:latin typeface="Maiandra GD" pitchFamily="34" charset="0"/>
              </a:rPr>
              <a:t> </a:t>
            </a:r>
            <a:r>
              <a:rPr lang="en-US" sz="1400" dirty="0" err="1" smtClean="0">
                <a:solidFill>
                  <a:prstClr val="black"/>
                </a:solidFill>
                <a:latin typeface="Maiandra GD" pitchFamily="34" charset="0"/>
              </a:rPr>
              <a:t>aktivitas</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warga</a:t>
            </a:r>
            <a:r>
              <a:rPr lang="en-US" sz="1400" dirty="0" smtClean="0">
                <a:solidFill>
                  <a:prstClr val="black"/>
                </a:solidFill>
                <a:latin typeface="Maiandra GD" pitchFamily="34" charset="0"/>
              </a:rPr>
              <a:t> </a:t>
            </a:r>
            <a:r>
              <a:rPr lang="en-US" sz="1400" dirty="0" err="1" smtClean="0">
                <a:solidFill>
                  <a:prstClr val="black"/>
                </a:solidFill>
                <a:latin typeface="Maiandra GD" pitchFamily="34" charset="0"/>
              </a:rPr>
              <a:t>masyarakat</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P</a:t>
            </a:r>
            <a:r>
              <a:rPr lang="en-US" sz="1400" dirty="0" err="1" smtClean="0">
                <a:solidFill>
                  <a:prstClr val="black"/>
                </a:solidFill>
                <a:latin typeface="Maiandra GD" pitchFamily="34" charset="0"/>
              </a:rPr>
              <a:t>alupi</a:t>
            </a:r>
            <a:r>
              <a:rPr lang="en-US" sz="1400" dirty="0" smtClean="0">
                <a:solidFill>
                  <a:prstClr val="black"/>
                </a:solidFill>
                <a:latin typeface="Maiandra GD" pitchFamily="34" charset="0"/>
              </a:rPr>
              <a:t> </a:t>
            </a:r>
            <a:r>
              <a:rPr lang="en-US" sz="1400" dirty="0" err="1">
                <a:solidFill>
                  <a:prstClr val="black"/>
                </a:solidFill>
                <a:latin typeface="Maiandra GD" pitchFamily="34" charset="0"/>
              </a:rPr>
              <a:t>lainnya</a:t>
            </a:r>
            <a:r>
              <a:rPr lang="en-US" sz="1400" dirty="0">
                <a:solidFill>
                  <a:prstClr val="black"/>
                </a:solidFill>
                <a:latin typeface="Maiandra GD" pitchFamily="34" charset="0"/>
              </a:rPr>
              <a:t> yang </a:t>
            </a:r>
            <a:r>
              <a:rPr lang="en-US" sz="1400" dirty="0" err="1">
                <a:solidFill>
                  <a:prstClr val="black"/>
                </a:solidFill>
                <a:latin typeface="Maiandra GD" pitchFamily="34" charset="0"/>
              </a:rPr>
              <a:t>belum</a:t>
            </a:r>
            <a:r>
              <a:rPr lang="en-US" sz="1400" dirty="0">
                <a:solidFill>
                  <a:prstClr val="black"/>
                </a:solidFill>
                <a:latin typeface="Maiandra GD" pitchFamily="34" charset="0"/>
              </a:rPr>
              <a:t> </a:t>
            </a:r>
            <a:r>
              <a:rPr lang="en-US" sz="1400" dirty="0" err="1">
                <a:solidFill>
                  <a:prstClr val="black"/>
                </a:solidFill>
                <a:latin typeface="Maiandra GD" pitchFamily="34" charset="0"/>
              </a:rPr>
              <a:t>memiliki</a:t>
            </a:r>
            <a:r>
              <a:rPr lang="en-US" sz="1400" dirty="0">
                <a:solidFill>
                  <a:prstClr val="black"/>
                </a:solidFill>
                <a:latin typeface="Maiandra GD" pitchFamily="34" charset="0"/>
              </a:rPr>
              <a:t> </a:t>
            </a:r>
            <a:r>
              <a:rPr lang="en-US" sz="1400" dirty="0" err="1">
                <a:solidFill>
                  <a:prstClr val="black"/>
                </a:solidFill>
                <a:latin typeface="Maiandra GD" pitchFamily="34" charset="0"/>
              </a:rPr>
              <a:t>k</a:t>
            </a:r>
            <a:r>
              <a:rPr lang="en-US" sz="1400" dirty="0" err="1" smtClean="0">
                <a:solidFill>
                  <a:prstClr val="black"/>
                </a:solidFill>
                <a:latin typeface="Maiandra GD" pitchFamily="34" charset="0"/>
              </a:rPr>
              <a:t>endaraan</a:t>
            </a:r>
            <a:r>
              <a:rPr lang="id-ID" sz="1400" dirty="0">
                <a:solidFill>
                  <a:prstClr val="black"/>
                </a:solidFill>
                <a:latin typeface="Maiandra GD" pitchFamily="34" charset="0"/>
              </a:rPr>
              <a:t>.</a:t>
            </a:r>
            <a:endParaRPr lang="en-US" sz="1400" dirty="0">
              <a:solidFill>
                <a:prstClr val="black"/>
              </a:solidFill>
            </a:endParaRPr>
          </a:p>
        </p:txBody>
      </p:sp>
      <p:graphicFrame>
        <p:nvGraphicFramePr>
          <p:cNvPr id="7" name="Content Placeholder 3"/>
          <p:cNvGraphicFramePr>
            <a:graphicFrameLocks/>
          </p:cNvGraphicFramePr>
          <p:nvPr>
            <p:extLst>
              <p:ext uri="{D42A27DB-BD31-4B8C-83A1-F6EECF244321}">
                <p14:modId xmlns:p14="http://schemas.microsoft.com/office/powerpoint/2010/main" val="723332330"/>
              </p:ext>
            </p:extLst>
          </p:nvPr>
        </p:nvGraphicFramePr>
        <p:xfrm>
          <a:off x="1257300" y="7924800"/>
          <a:ext cx="5415104" cy="1906407"/>
        </p:xfrm>
        <a:graphic>
          <a:graphicData uri="http://schemas.openxmlformats.org/drawingml/2006/table">
            <a:tbl>
              <a:tblPr firstRow="1" bandRow="1">
                <a:tableStyleId>{5C22544A-7EE6-4342-B048-85BDC9FD1C3A}</a:tableStyleId>
              </a:tblPr>
              <a:tblGrid>
                <a:gridCol w="576074"/>
                <a:gridCol w="3033995"/>
                <a:gridCol w="1805035"/>
              </a:tblGrid>
              <a:tr h="341986">
                <a:tc>
                  <a:txBody>
                    <a:bodyPr/>
                    <a:lstStyle/>
                    <a:p>
                      <a:pPr marL="0" marR="50165" algn="ctr">
                        <a:spcBef>
                          <a:spcPts val="0"/>
                        </a:spcBef>
                        <a:spcAft>
                          <a:spcPts val="0"/>
                        </a:spcAft>
                      </a:pPr>
                      <a:r>
                        <a:rPr lang="en-US" sz="1400" b="1" dirty="0">
                          <a:latin typeface="Trebuchet MS"/>
                          <a:ea typeface="Times New Roman"/>
                          <a:cs typeface="Arial"/>
                        </a:rPr>
                        <a:t>No</a:t>
                      </a:r>
                      <a:endParaRPr lang="en-US" sz="1400" dirty="0">
                        <a:latin typeface="Times New Roman"/>
                        <a:ea typeface="Times New Roman"/>
                      </a:endParaRPr>
                    </a:p>
                  </a:txBody>
                  <a:tcPr marL="77724" marR="77724" marT="0" marB="0" anchor="ctr">
                    <a:cell3D prstMaterial="dkEdge">
                      <a:bevel h="50800" prst="divot"/>
                      <a:lightRig rig="flood" dir="t"/>
                    </a:cell3D>
                  </a:tcPr>
                </a:tc>
                <a:tc>
                  <a:txBody>
                    <a:bodyPr/>
                    <a:lstStyle/>
                    <a:p>
                      <a:pPr marL="0" marR="50165" algn="ctr">
                        <a:spcBef>
                          <a:spcPts val="0"/>
                        </a:spcBef>
                        <a:spcAft>
                          <a:spcPts val="0"/>
                        </a:spcAft>
                      </a:pPr>
                      <a:r>
                        <a:rPr lang="en-US" sz="1400" b="1" dirty="0">
                          <a:latin typeface="Trebuchet MS"/>
                          <a:ea typeface="Times New Roman"/>
                          <a:cs typeface="Arial"/>
                        </a:rPr>
                        <a:t>Jenis Transportasi Darat</a:t>
                      </a:r>
                      <a:endParaRPr lang="en-US" sz="1400" dirty="0">
                        <a:latin typeface="Times New Roman"/>
                        <a:ea typeface="Times New Roman"/>
                      </a:endParaRPr>
                    </a:p>
                  </a:txBody>
                  <a:tcPr marL="77724" marR="77724" marT="0" marB="0" anchor="ctr">
                    <a:cell3D prstMaterial="dkEdge">
                      <a:bevel h="50800" prst="divot"/>
                      <a:lightRig rig="flood" dir="t"/>
                    </a:cell3D>
                  </a:tcPr>
                </a:tc>
                <a:tc>
                  <a:txBody>
                    <a:bodyPr/>
                    <a:lstStyle/>
                    <a:p>
                      <a:pPr marL="0" marR="50165" algn="ctr">
                        <a:spcBef>
                          <a:spcPts val="0"/>
                        </a:spcBef>
                        <a:spcAft>
                          <a:spcPts val="0"/>
                        </a:spcAft>
                      </a:pPr>
                      <a:r>
                        <a:rPr lang="en-US" sz="1400" b="1" dirty="0" err="1">
                          <a:latin typeface="Trebuchet MS"/>
                          <a:ea typeface="Times New Roman"/>
                          <a:cs typeface="Arial"/>
                        </a:rPr>
                        <a:t>Jumlah</a:t>
                      </a:r>
                      <a:r>
                        <a:rPr lang="en-US" sz="1400" b="1" dirty="0">
                          <a:latin typeface="Trebuchet MS"/>
                          <a:ea typeface="Times New Roman"/>
                          <a:cs typeface="Arial"/>
                        </a:rPr>
                        <a:t> </a:t>
                      </a:r>
                      <a:endParaRPr lang="en-US" sz="1400" dirty="0">
                        <a:latin typeface="Times New Roman"/>
                        <a:ea typeface="Times New Roman"/>
                      </a:endParaRPr>
                    </a:p>
                  </a:txBody>
                  <a:tcPr marL="77724" marR="77724" marT="0" marB="0" anchor="ctr">
                    <a:cell3D prstMaterial="dkEdge">
                      <a:bevel h="50800" prst="divot"/>
                      <a:lightRig rig="flood" dir="t"/>
                    </a:cell3D>
                  </a:tcPr>
                </a:tc>
              </a:tr>
              <a:tr h="1335821">
                <a:tc>
                  <a:txBody>
                    <a:bodyPr/>
                    <a:lstStyle/>
                    <a:p>
                      <a:pPr marL="0" marR="50165">
                        <a:lnSpc>
                          <a:spcPct val="150000"/>
                        </a:lnSpc>
                        <a:spcBef>
                          <a:spcPts val="0"/>
                        </a:spcBef>
                        <a:spcAft>
                          <a:spcPts val="0"/>
                        </a:spcAft>
                        <a:tabLst>
                          <a:tab pos="131445" algn="l"/>
                        </a:tabLst>
                      </a:pPr>
                      <a:r>
                        <a:rPr lang="en-US" sz="1400" dirty="0">
                          <a:latin typeface="Trebuchet MS"/>
                          <a:ea typeface="Times New Roman"/>
                          <a:cs typeface="Arial"/>
                        </a:rPr>
                        <a:t>  1</a:t>
                      </a:r>
                      <a:endParaRPr lang="en-US" sz="1400" dirty="0">
                        <a:latin typeface="Times New Roman"/>
                        <a:ea typeface="Times New Roman"/>
                      </a:endParaRPr>
                    </a:p>
                    <a:p>
                      <a:pPr marL="0" marR="50165" algn="ctr">
                        <a:lnSpc>
                          <a:spcPct val="150000"/>
                        </a:lnSpc>
                        <a:spcBef>
                          <a:spcPts val="0"/>
                        </a:spcBef>
                        <a:spcAft>
                          <a:spcPts val="0"/>
                        </a:spcAft>
                      </a:pPr>
                      <a:r>
                        <a:rPr lang="en-US" sz="1400" dirty="0">
                          <a:latin typeface="Trebuchet MS"/>
                          <a:ea typeface="Times New Roman"/>
                          <a:cs typeface="Arial"/>
                        </a:rPr>
                        <a:t> 2</a:t>
                      </a:r>
                      <a:endParaRPr lang="en-US" sz="1400" dirty="0">
                        <a:latin typeface="Times New Roman"/>
                        <a:ea typeface="Times New Roman"/>
                      </a:endParaRPr>
                    </a:p>
                    <a:p>
                      <a:pPr marL="0" marR="50165" algn="ctr">
                        <a:lnSpc>
                          <a:spcPct val="150000"/>
                        </a:lnSpc>
                        <a:spcBef>
                          <a:spcPts val="0"/>
                        </a:spcBef>
                        <a:spcAft>
                          <a:spcPts val="0"/>
                        </a:spcAft>
                      </a:pPr>
                      <a:r>
                        <a:rPr lang="en-US" sz="1400" dirty="0">
                          <a:latin typeface="Trebuchet MS"/>
                          <a:ea typeface="Times New Roman"/>
                          <a:cs typeface="Arial"/>
                        </a:rPr>
                        <a:t> 3</a:t>
                      </a:r>
                      <a:endParaRPr lang="en-US" sz="1400" dirty="0">
                        <a:latin typeface="Times New Roman"/>
                        <a:ea typeface="Times New Roman"/>
                      </a:endParaRPr>
                    </a:p>
                    <a:p>
                      <a:pPr marL="0" marR="50165" algn="ctr">
                        <a:lnSpc>
                          <a:spcPct val="150000"/>
                        </a:lnSpc>
                        <a:spcBef>
                          <a:spcPts val="0"/>
                        </a:spcBef>
                        <a:spcAft>
                          <a:spcPts val="0"/>
                        </a:spcAft>
                      </a:pPr>
                      <a:r>
                        <a:rPr lang="en-US" sz="1400" dirty="0">
                          <a:latin typeface="Trebuchet MS"/>
                          <a:ea typeface="Times New Roman"/>
                          <a:cs typeface="Arial"/>
                        </a:rPr>
                        <a:t> 4</a:t>
                      </a:r>
                      <a:endParaRPr lang="en-US" sz="1400" dirty="0">
                        <a:latin typeface="Times New Roman"/>
                        <a:ea typeface="Times New Roman"/>
                      </a:endParaRPr>
                    </a:p>
                  </a:txBody>
                  <a:tcPr marL="77724" marR="77724" marT="0" marB="0" anchor="ctr">
                    <a:cell3D prstMaterial="dkEdge">
                      <a:bevel h="50800" prst="divot"/>
                      <a:lightRig rig="flood" dir="t"/>
                    </a:cell3D>
                  </a:tcPr>
                </a:tc>
                <a:tc>
                  <a:txBody>
                    <a:bodyPr/>
                    <a:lstStyle/>
                    <a:p>
                      <a:pPr marL="0" marR="50165">
                        <a:lnSpc>
                          <a:spcPct val="150000"/>
                        </a:lnSpc>
                        <a:spcBef>
                          <a:spcPts val="0"/>
                        </a:spcBef>
                        <a:spcAft>
                          <a:spcPts val="0"/>
                        </a:spcAft>
                      </a:pPr>
                      <a:r>
                        <a:rPr lang="en-US" sz="1400" dirty="0">
                          <a:latin typeface="Trebuchet MS"/>
                          <a:ea typeface="Times New Roman"/>
                          <a:cs typeface="Arial"/>
                        </a:rPr>
                        <a:t>Angkutan Kota</a:t>
                      </a:r>
                      <a:endParaRPr lang="en-US" sz="1400" dirty="0">
                        <a:latin typeface="Times New Roman"/>
                        <a:ea typeface="Times New Roman"/>
                      </a:endParaRPr>
                    </a:p>
                    <a:p>
                      <a:pPr marL="0" marR="50165">
                        <a:lnSpc>
                          <a:spcPct val="150000"/>
                        </a:lnSpc>
                        <a:spcBef>
                          <a:spcPts val="0"/>
                        </a:spcBef>
                        <a:spcAft>
                          <a:spcPts val="0"/>
                        </a:spcAft>
                      </a:pPr>
                      <a:r>
                        <a:rPr lang="en-US" sz="1400" dirty="0">
                          <a:latin typeface="Trebuchet MS"/>
                          <a:ea typeface="Times New Roman"/>
                          <a:cs typeface="Arial"/>
                        </a:rPr>
                        <a:t>Mobil Rental</a:t>
                      </a:r>
                      <a:endParaRPr lang="en-US" sz="1400" dirty="0">
                        <a:latin typeface="Times New Roman"/>
                        <a:ea typeface="Times New Roman"/>
                      </a:endParaRPr>
                    </a:p>
                    <a:p>
                      <a:pPr marL="0" marR="50165">
                        <a:lnSpc>
                          <a:spcPct val="150000"/>
                        </a:lnSpc>
                        <a:spcBef>
                          <a:spcPts val="0"/>
                        </a:spcBef>
                        <a:spcAft>
                          <a:spcPts val="0"/>
                        </a:spcAft>
                      </a:pPr>
                      <a:r>
                        <a:rPr lang="en-US" sz="1400" dirty="0" err="1" smtClean="0">
                          <a:latin typeface="Trebuchet MS"/>
                          <a:ea typeface="Times New Roman"/>
                          <a:cs typeface="Arial"/>
                        </a:rPr>
                        <a:t>Ojek</a:t>
                      </a:r>
                      <a:r>
                        <a:rPr lang="id-ID" sz="1400" dirty="0" smtClean="0">
                          <a:latin typeface="Trebuchet MS"/>
                          <a:ea typeface="Times New Roman"/>
                          <a:cs typeface="Arial"/>
                        </a:rPr>
                        <a:t> On-Line</a:t>
                      </a:r>
                      <a:endParaRPr lang="en-US" sz="1400" dirty="0">
                        <a:latin typeface="Times New Roman"/>
                        <a:ea typeface="Times New Roman"/>
                      </a:endParaRPr>
                    </a:p>
                    <a:p>
                      <a:pPr marL="0" marR="50165">
                        <a:lnSpc>
                          <a:spcPct val="150000"/>
                        </a:lnSpc>
                        <a:spcBef>
                          <a:spcPts val="0"/>
                        </a:spcBef>
                        <a:spcAft>
                          <a:spcPts val="0"/>
                        </a:spcAft>
                      </a:pPr>
                      <a:r>
                        <a:rPr lang="en-US" sz="1400" dirty="0">
                          <a:latin typeface="Trebuchet MS"/>
                          <a:ea typeface="Times New Roman"/>
                          <a:cs typeface="Arial"/>
                        </a:rPr>
                        <a:t>Dokar</a:t>
                      </a:r>
                      <a:endParaRPr lang="en-US" sz="1400" dirty="0">
                        <a:latin typeface="Times New Roman"/>
                        <a:ea typeface="Times New Roman"/>
                      </a:endParaRPr>
                    </a:p>
                  </a:txBody>
                  <a:tcPr marL="77724" marR="77724"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id-ID" sz="1400" dirty="0" smtClean="0">
                          <a:latin typeface="Trebuchet MS"/>
                          <a:ea typeface="Times New Roman"/>
                          <a:cs typeface="Arial"/>
                        </a:rPr>
                        <a:t>5</a:t>
                      </a:r>
                      <a:endParaRPr lang="en-US" sz="1400" dirty="0">
                        <a:latin typeface="Times New Roman"/>
                        <a:ea typeface="Times New Roman"/>
                      </a:endParaRPr>
                    </a:p>
                    <a:p>
                      <a:pPr marL="0" marR="50165" algn="ctr">
                        <a:lnSpc>
                          <a:spcPct val="150000"/>
                        </a:lnSpc>
                        <a:spcBef>
                          <a:spcPts val="0"/>
                        </a:spcBef>
                        <a:spcAft>
                          <a:spcPts val="0"/>
                        </a:spcAft>
                      </a:pPr>
                      <a:r>
                        <a:rPr lang="en-US" sz="1400" dirty="0">
                          <a:latin typeface="Trebuchet MS"/>
                          <a:ea typeface="Times New Roman"/>
                          <a:cs typeface="Arial"/>
                        </a:rPr>
                        <a:t> 8</a:t>
                      </a:r>
                      <a:endParaRPr lang="en-US" sz="1400" dirty="0">
                        <a:latin typeface="Times New Roman"/>
                        <a:ea typeface="Times New Roman"/>
                      </a:endParaRPr>
                    </a:p>
                    <a:p>
                      <a:pPr marL="0" marR="50165" algn="ctr">
                        <a:lnSpc>
                          <a:spcPct val="150000"/>
                        </a:lnSpc>
                        <a:spcBef>
                          <a:spcPts val="0"/>
                        </a:spcBef>
                        <a:spcAft>
                          <a:spcPts val="0"/>
                        </a:spcAft>
                      </a:pPr>
                      <a:r>
                        <a:rPr lang="en-US" sz="1400" dirty="0" smtClean="0">
                          <a:latin typeface="Trebuchet MS"/>
                          <a:ea typeface="Times New Roman"/>
                          <a:cs typeface="Arial"/>
                        </a:rPr>
                        <a:t>51</a:t>
                      </a:r>
                      <a:endParaRPr lang="en-US" sz="1400" dirty="0" smtClean="0">
                        <a:latin typeface="Times New Roman"/>
                        <a:ea typeface="Times New Roman"/>
                        <a:cs typeface="Arial"/>
                      </a:endParaRPr>
                    </a:p>
                    <a:p>
                      <a:pPr marL="0" marR="50165" algn="ctr">
                        <a:lnSpc>
                          <a:spcPct val="150000"/>
                        </a:lnSpc>
                        <a:spcBef>
                          <a:spcPts val="0"/>
                        </a:spcBef>
                        <a:spcAft>
                          <a:spcPts val="0"/>
                        </a:spcAft>
                      </a:pPr>
                      <a:r>
                        <a:rPr lang="en-US" sz="1400" dirty="0" smtClean="0">
                          <a:latin typeface="Times New Roman"/>
                          <a:ea typeface="Times New Roman"/>
                          <a:cs typeface="Arial"/>
                        </a:rPr>
                        <a:t>4</a:t>
                      </a:r>
                    </a:p>
                  </a:txBody>
                  <a:tcPr marL="77724" marR="77724" marT="0" marB="0" anchor="ctr">
                    <a:cell3D prstMaterial="dkEdge">
                      <a:bevel h="50800" prst="divot"/>
                      <a:lightRig rig="flood" dir="t"/>
                    </a:cell3D>
                  </a:tcPr>
                </a:tc>
              </a:tr>
              <a:tr h="228600">
                <a:tc gridSpan="2">
                  <a:txBody>
                    <a:bodyPr/>
                    <a:lstStyle/>
                    <a:p>
                      <a:pPr marL="0" marR="50165" algn="ctr">
                        <a:spcBef>
                          <a:spcPts val="0"/>
                        </a:spcBef>
                        <a:spcAft>
                          <a:spcPts val="0"/>
                        </a:spcAft>
                      </a:pPr>
                      <a:r>
                        <a:rPr lang="en-US" sz="1400" b="1" dirty="0">
                          <a:latin typeface="Trebuchet MS"/>
                          <a:ea typeface="Times New Roman"/>
                          <a:cs typeface="Arial"/>
                        </a:rPr>
                        <a:t>TOTAL</a:t>
                      </a:r>
                      <a:endParaRPr lang="en-US" sz="1400" dirty="0">
                        <a:latin typeface="Times New Roman"/>
                        <a:ea typeface="Times New Roman"/>
                      </a:endParaRPr>
                    </a:p>
                  </a:txBody>
                  <a:tcPr marL="77724" marR="77724" marT="0" marB="0" anchor="ctr">
                    <a:cell3D prstMaterial="dkEdge">
                      <a:bevel h="50800" prst="divot"/>
                      <a:lightRig rig="flood" dir="t"/>
                    </a:cell3D>
                  </a:tcPr>
                </a:tc>
                <a:tc hMerge="1">
                  <a:txBody>
                    <a:bodyPr/>
                    <a:lstStyle/>
                    <a:p>
                      <a:endParaRPr lang="en-US"/>
                    </a:p>
                  </a:txBody>
                  <a:tcPr/>
                </a:tc>
                <a:tc>
                  <a:txBody>
                    <a:bodyPr/>
                    <a:lstStyle/>
                    <a:p>
                      <a:pPr marL="0" marR="50165" algn="ctr">
                        <a:spcBef>
                          <a:spcPts val="0"/>
                        </a:spcBef>
                        <a:spcAft>
                          <a:spcPts val="0"/>
                        </a:spcAft>
                      </a:pPr>
                      <a:r>
                        <a:rPr lang="id-ID" sz="1400" b="1" dirty="0" smtClean="0">
                          <a:latin typeface="Trebuchet MS"/>
                          <a:ea typeface="Times New Roman"/>
                          <a:cs typeface="Arial"/>
                        </a:rPr>
                        <a:t>68</a:t>
                      </a:r>
                      <a:endParaRPr lang="en-US" sz="1400" dirty="0">
                        <a:latin typeface="Times New Roman"/>
                        <a:ea typeface="Times New Roman"/>
                      </a:endParaRPr>
                    </a:p>
                  </a:txBody>
                  <a:tcPr marL="77724" marR="77724" marT="0" marB="0" anchor="ctr">
                    <a:cell3D prstMaterial="dkEdge">
                      <a:bevel h="50800" prst="divot"/>
                      <a:lightRig rig="flood" dir="t"/>
                    </a:cell3D>
                  </a:tcPr>
                </a:tc>
              </a:tr>
            </a:tbl>
          </a:graphicData>
        </a:graphic>
      </p:graphicFrame>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58</a:t>
            </a:fld>
            <a:endParaRPr lang="en-US" sz="2200" dirty="0">
              <a:solidFill>
                <a:prstClr val="white"/>
              </a:solidFill>
              <a:latin typeface="Papyrus" pitchFamily="66" charset="0"/>
              <a:ea typeface="BatangChe" pitchFamily="49" charset="-127"/>
            </a:endParaRPr>
          </a:p>
        </p:txBody>
      </p:sp>
      <p:sp>
        <p:nvSpPr>
          <p:cNvPr id="11" name="Footer Placeholder 2"/>
          <p:cNvSpPr txBox="1">
            <a:spLocks/>
          </p:cNvSpPr>
          <p:nvPr/>
        </p:nvSpPr>
        <p:spPr>
          <a:xfrm rot="16200000">
            <a:off x="5702952" y="773389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12"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3146833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181099" y="2209800"/>
            <a:ext cx="5645947" cy="808871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fontScale="85000" lnSpcReduction="1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54137" indent="8459" algn="just">
              <a:lnSpc>
                <a:spcPct val="200000"/>
              </a:lnSpc>
              <a:buClr>
                <a:srgbClr val="E4978A"/>
              </a:buClr>
              <a:buFont typeface="Wingdings 2"/>
              <a:buNone/>
            </a:pPr>
            <a:r>
              <a:rPr lang="en-US" sz="1700" dirty="0">
                <a:solidFill>
                  <a:prstClr val="black"/>
                </a:solidFill>
                <a:latin typeface="Maiandra GD" pitchFamily="34" charset="0"/>
              </a:rPr>
              <a:t>	</a:t>
            </a:r>
            <a:r>
              <a:rPr lang="en-US" sz="1800" dirty="0" err="1">
                <a:solidFill>
                  <a:prstClr val="black"/>
                </a:solidFill>
                <a:latin typeface="Maiandra GD" pitchFamily="34" charset="0"/>
              </a:rPr>
              <a:t>Perkembangan</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dunia</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industri</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adalah</a:t>
            </a:r>
            <a:r>
              <a:rPr lang="en-US" sz="1800" dirty="0">
                <a:solidFill>
                  <a:prstClr val="black"/>
                </a:solidFill>
                <a:latin typeface="Maiandra GD" pitchFamily="34" charset="0"/>
              </a:rPr>
              <a:t> </a:t>
            </a:r>
            <a:r>
              <a:rPr lang="en-US" sz="1800" dirty="0" err="1">
                <a:solidFill>
                  <a:prstClr val="black"/>
                </a:solidFill>
                <a:latin typeface="Maiandra GD" pitchFamily="34" charset="0"/>
              </a:rPr>
              <a:t>salah</a:t>
            </a:r>
            <a:r>
              <a:rPr lang="en-US" sz="1800" dirty="0">
                <a:solidFill>
                  <a:prstClr val="black"/>
                </a:solidFill>
                <a:latin typeface="Maiandra GD" pitchFamily="34" charset="0"/>
              </a:rPr>
              <a:t> </a:t>
            </a:r>
            <a:r>
              <a:rPr lang="en-US" sz="1800" dirty="0" err="1">
                <a:solidFill>
                  <a:prstClr val="black"/>
                </a:solidFill>
                <a:latin typeface="Maiandra GD" pitchFamily="34" charset="0"/>
              </a:rPr>
              <a:t>satu</a:t>
            </a:r>
            <a:r>
              <a:rPr lang="en-US" sz="1800" dirty="0">
                <a:solidFill>
                  <a:prstClr val="black"/>
                </a:solidFill>
                <a:latin typeface="Maiandra GD" pitchFamily="34" charset="0"/>
              </a:rPr>
              <a:t> </a:t>
            </a:r>
            <a:r>
              <a:rPr lang="en-US" sz="1800" dirty="0" err="1">
                <a:solidFill>
                  <a:prstClr val="black"/>
                </a:solidFill>
                <a:latin typeface="Maiandra GD" pitchFamily="34" charset="0"/>
              </a:rPr>
              <a:t>indikator</a:t>
            </a:r>
            <a:r>
              <a:rPr lang="en-US" sz="1800" dirty="0">
                <a:solidFill>
                  <a:prstClr val="black"/>
                </a:solidFill>
                <a:latin typeface="Maiandra GD" pitchFamily="34" charset="0"/>
              </a:rPr>
              <a:t> </a:t>
            </a:r>
            <a:r>
              <a:rPr lang="en-US" sz="1800" dirty="0" err="1">
                <a:solidFill>
                  <a:prstClr val="black"/>
                </a:solidFill>
                <a:latin typeface="Maiandra GD" pitchFamily="34" charset="0"/>
              </a:rPr>
              <a:t>kemajuan</a:t>
            </a:r>
            <a:r>
              <a:rPr lang="en-US" sz="1800" dirty="0">
                <a:solidFill>
                  <a:prstClr val="black"/>
                </a:solidFill>
                <a:latin typeface="Maiandra GD" pitchFamily="34" charset="0"/>
              </a:rPr>
              <a:t> </a:t>
            </a:r>
            <a:r>
              <a:rPr lang="en-US" sz="1800" dirty="0" err="1">
                <a:solidFill>
                  <a:prstClr val="black"/>
                </a:solidFill>
                <a:latin typeface="Maiandra GD" pitchFamily="34" charset="0"/>
              </a:rPr>
              <a:t>suatu</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daerah</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Sumber</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Daya</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Alam</a:t>
            </a:r>
            <a:r>
              <a:rPr lang="en-US" sz="1800" dirty="0" smtClean="0">
                <a:solidFill>
                  <a:prstClr val="black"/>
                </a:solidFill>
                <a:latin typeface="Maiandra GD" pitchFamily="34" charset="0"/>
              </a:rPr>
              <a:t> (SDA), </a:t>
            </a:r>
            <a:r>
              <a:rPr lang="en-US" sz="1800" dirty="0" err="1">
                <a:solidFill>
                  <a:prstClr val="black"/>
                </a:solidFill>
                <a:latin typeface="Maiandra GD" pitchFamily="34" charset="0"/>
              </a:rPr>
              <a:t>Sumber</a:t>
            </a:r>
            <a:r>
              <a:rPr lang="en-US" sz="1800" dirty="0">
                <a:solidFill>
                  <a:prstClr val="black"/>
                </a:solidFill>
                <a:latin typeface="Maiandra GD" pitchFamily="34" charset="0"/>
              </a:rPr>
              <a:t> </a:t>
            </a:r>
            <a:r>
              <a:rPr lang="en-US" sz="1800" dirty="0" err="1">
                <a:solidFill>
                  <a:prstClr val="black"/>
                </a:solidFill>
                <a:latin typeface="Maiandra GD" pitchFamily="34" charset="0"/>
              </a:rPr>
              <a:t>Daya</a:t>
            </a:r>
            <a:r>
              <a:rPr lang="en-US" sz="1800" dirty="0">
                <a:solidFill>
                  <a:prstClr val="black"/>
                </a:solidFill>
                <a:latin typeface="Maiandra GD" pitchFamily="34" charset="0"/>
              </a:rPr>
              <a:t> </a:t>
            </a:r>
            <a:r>
              <a:rPr lang="en-US" sz="1800" dirty="0" err="1">
                <a:solidFill>
                  <a:prstClr val="black"/>
                </a:solidFill>
                <a:latin typeface="Maiandra GD" pitchFamily="34" charset="0"/>
              </a:rPr>
              <a:t>Manusia</a:t>
            </a:r>
            <a:r>
              <a:rPr lang="en-US" sz="1800" dirty="0">
                <a:solidFill>
                  <a:prstClr val="black"/>
                </a:solidFill>
                <a:latin typeface="Maiandra GD" pitchFamily="34" charset="0"/>
              </a:rPr>
              <a:t> </a:t>
            </a:r>
            <a:r>
              <a:rPr lang="en-US" sz="1800" dirty="0" err="1">
                <a:solidFill>
                  <a:prstClr val="black"/>
                </a:solidFill>
                <a:latin typeface="Maiandra GD" pitchFamily="34" charset="0"/>
              </a:rPr>
              <a:t>dan</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Infrastruktur</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adalah</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faktor</a:t>
            </a:r>
            <a:r>
              <a:rPr lang="en-US" sz="1800" dirty="0" smtClean="0">
                <a:solidFill>
                  <a:prstClr val="black"/>
                </a:solidFill>
                <a:latin typeface="Maiandra GD" pitchFamily="34" charset="0"/>
              </a:rPr>
              <a:t> </a:t>
            </a:r>
            <a:r>
              <a:rPr lang="en-US" sz="1800" dirty="0">
                <a:solidFill>
                  <a:prstClr val="black"/>
                </a:solidFill>
                <a:latin typeface="Maiandra GD" pitchFamily="34" charset="0"/>
              </a:rPr>
              <a:t>– </a:t>
            </a:r>
            <a:r>
              <a:rPr lang="en-US" sz="1800" dirty="0" err="1">
                <a:solidFill>
                  <a:prstClr val="black"/>
                </a:solidFill>
                <a:latin typeface="Maiandra GD" pitchFamily="34" charset="0"/>
              </a:rPr>
              <a:t>faktor</a:t>
            </a:r>
            <a:r>
              <a:rPr lang="en-US" sz="1800" dirty="0">
                <a:solidFill>
                  <a:prstClr val="black"/>
                </a:solidFill>
                <a:latin typeface="Maiandra GD" pitchFamily="34" charset="0"/>
              </a:rPr>
              <a:t> yang </a:t>
            </a:r>
            <a:r>
              <a:rPr lang="en-US" sz="1800" dirty="0" err="1">
                <a:solidFill>
                  <a:prstClr val="black"/>
                </a:solidFill>
                <a:latin typeface="Maiandra GD" pitchFamily="34" charset="0"/>
              </a:rPr>
              <a:t>sangat</a:t>
            </a:r>
            <a:r>
              <a:rPr lang="en-US" sz="1800" dirty="0">
                <a:solidFill>
                  <a:prstClr val="black"/>
                </a:solidFill>
                <a:latin typeface="Maiandra GD" pitchFamily="34" charset="0"/>
              </a:rPr>
              <a:t> </a:t>
            </a:r>
            <a:r>
              <a:rPr lang="en-US" sz="1800" dirty="0" err="1">
                <a:solidFill>
                  <a:prstClr val="black"/>
                </a:solidFill>
                <a:latin typeface="Maiandra GD" pitchFamily="34" charset="0"/>
              </a:rPr>
              <a:t>berpengaruh</a:t>
            </a:r>
            <a:r>
              <a:rPr lang="en-US" sz="1800" dirty="0">
                <a:solidFill>
                  <a:prstClr val="black"/>
                </a:solidFill>
                <a:latin typeface="Maiandra GD" pitchFamily="34" charset="0"/>
              </a:rPr>
              <a:t> </a:t>
            </a:r>
            <a:r>
              <a:rPr lang="en-US" sz="1800" dirty="0" err="1">
                <a:solidFill>
                  <a:prstClr val="black"/>
                </a:solidFill>
                <a:latin typeface="Maiandra GD" pitchFamily="34" charset="0"/>
              </a:rPr>
              <a:t>terhadap</a:t>
            </a:r>
            <a:r>
              <a:rPr lang="en-US" sz="1800" dirty="0">
                <a:solidFill>
                  <a:prstClr val="black"/>
                </a:solidFill>
                <a:latin typeface="Maiandra GD" pitchFamily="34" charset="0"/>
              </a:rPr>
              <a:t> </a:t>
            </a:r>
            <a:r>
              <a:rPr lang="en-US" sz="1800" dirty="0" err="1">
                <a:solidFill>
                  <a:prstClr val="black"/>
                </a:solidFill>
                <a:latin typeface="Maiandra GD" pitchFamily="34" charset="0"/>
              </a:rPr>
              <a:t>perkembangan</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dunia</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industri</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itu</a:t>
            </a:r>
            <a:r>
              <a:rPr lang="en-US" sz="1800" dirty="0">
                <a:solidFill>
                  <a:prstClr val="black"/>
                </a:solidFill>
                <a:latin typeface="Maiandra GD" pitchFamily="34" charset="0"/>
              </a:rPr>
              <a:t> </a:t>
            </a:r>
            <a:r>
              <a:rPr lang="en-US" sz="1800" dirty="0" err="1">
                <a:solidFill>
                  <a:prstClr val="black"/>
                </a:solidFill>
                <a:latin typeface="Maiandra GD" pitchFamily="34" charset="0"/>
              </a:rPr>
              <a:t>sendiri</a:t>
            </a:r>
            <a:r>
              <a:rPr lang="en-US" sz="1800" dirty="0">
                <a:solidFill>
                  <a:prstClr val="black"/>
                </a:solidFill>
                <a:latin typeface="Maiandra GD" pitchFamily="34" charset="0"/>
              </a:rPr>
              <a:t>. Salah </a:t>
            </a:r>
            <a:r>
              <a:rPr lang="en-US" sz="1800" dirty="0" err="1">
                <a:solidFill>
                  <a:prstClr val="black"/>
                </a:solidFill>
                <a:latin typeface="Maiandra GD" pitchFamily="34" charset="0"/>
              </a:rPr>
              <a:t>satu</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infrastruktur</a:t>
            </a:r>
            <a:r>
              <a:rPr lang="en-US" sz="1800" dirty="0" smtClean="0">
                <a:solidFill>
                  <a:prstClr val="black"/>
                </a:solidFill>
                <a:latin typeface="Maiandra GD" pitchFamily="34" charset="0"/>
              </a:rPr>
              <a:t> </a:t>
            </a:r>
            <a:r>
              <a:rPr lang="en-US" sz="1800" dirty="0">
                <a:solidFill>
                  <a:prstClr val="black"/>
                </a:solidFill>
                <a:latin typeface="Maiandra GD" pitchFamily="34" charset="0"/>
              </a:rPr>
              <a:t>yang </a:t>
            </a:r>
            <a:r>
              <a:rPr lang="en-US" sz="1800" dirty="0" err="1">
                <a:solidFill>
                  <a:prstClr val="black"/>
                </a:solidFill>
                <a:latin typeface="Maiandra GD" pitchFamily="34" charset="0"/>
              </a:rPr>
              <a:t>harus</a:t>
            </a:r>
            <a:r>
              <a:rPr lang="en-US" sz="1800" dirty="0">
                <a:solidFill>
                  <a:prstClr val="black"/>
                </a:solidFill>
                <a:latin typeface="Maiandra GD" pitchFamily="34" charset="0"/>
              </a:rPr>
              <a:t> </a:t>
            </a:r>
            <a:r>
              <a:rPr lang="en-US" sz="1800" dirty="0" err="1">
                <a:solidFill>
                  <a:prstClr val="black"/>
                </a:solidFill>
                <a:latin typeface="Maiandra GD" pitchFamily="34" charset="0"/>
              </a:rPr>
              <a:t>mendukung</a:t>
            </a:r>
            <a:r>
              <a:rPr lang="en-US" sz="1800" dirty="0">
                <a:solidFill>
                  <a:prstClr val="black"/>
                </a:solidFill>
                <a:latin typeface="Maiandra GD" pitchFamily="34" charset="0"/>
              </a:rPr>
              <a:t> </a:t>
            </a:r>
            <a:r>
              <a:rPr lang="en-US" sz="1800" dirty="0" err="1">
                <a:solidFill>
                  <a:prstClr val="black"/>
                </a:solidFill>
                <a:latin typeface="Maiandra GD" pitchFamily="34" charset="0"/>
              </a:rPr>
              <a:t>adalah</a:t>
            </a:r>
            <a:r>
              <a:rPr lang="en-US" sz="1800" dirty="0">
                <a:solidFill>
                  <a:prstClr val="black"/>
                </a:solidFill>
                <a:latin typeface="Maiandra GD" pitchFamily="34" charset="0"/>
              </a:rPr>
              <a:t> di </a:t>
            </a:r>
            <a:r>
              <a:rPr lang="en-US" sz="1800" dirty="0" err="1">
                <a:solidFill>
                  <a:prstClr val="black"/>
                </a:solidFill>
                <a:latin typeface="Maiandra GD" pitchFamily="34" charset="0"/>
              </a:rPr>
              <a:t>bidang</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kelistrikan</a:t>
            </a:r>
            <a:r>
              <a:rPr lang="en-US" sz="1800" dirty="0" smtClean="0">
                <a:solidFill>
                  <a:prstClr val="black"/>
                </a:solidFill>
                <a:latin typeface="Maiandra GD" pitchFamily="34" charset="0"/>
              </a:rPr>
              <a:t>.</a:t>
            </a:r>
            <a:r>
              <a:rPr lang="en-US" sz="1800" dirty="0">
                <a:solidFill>
                  <a:prstClr val="black"/>
                </a:solidFill>
                <a:latin typeface="Maiandra GD" pitchFamily="34" charset="0"/>
              </a:rPr>
              <a:t/>
            </a:r>
            <a:br>
              <a:rPr lang="en-US" sz="1800" dirty="0">
                <a:solidFill>
                  <a:prstClr val="black"/>
                </a:solidFill>
                <a:latin typeface="Maiandra GD" pitchFamily="34" charset="0"/>
              </a:rPr>
            </a:br>
            <a:r>
              <a:rPr lang="en-US" sz="1800" dirty="0">
                <a:solidFill>
                  <a:prstClr val="black"/>
                </a:solidFill>
                <a:latin typeface="Maiandra GD" pitchFamily="34" charset="0"/>
              </a:rPr>
              <a:t>	</a:t>
            </a:r>
            <a:r>
              <a:rPr lang="en-US" sz="1800" dirty="0" err="1">
                <a:solidFill>
                  <a:prstClr val="black"/>
                </a:solidFill>
                <a:latin typeface="Maiandra GD" pitchFamily="34" charset="0"/>
              </a:rPr>
              <a:t>Berdasarkan</a:t>
            </a:r>
            <a:r>
              <a:rPr lang="en-US" sz="1800" dirty="0">
                <a:solidFill>
                  <a:prstClr val="black"/>
                </a:solidFill>
                <a:latin typeface="Maiandra GD" pitchFamily="34" charset="0"/>
              </a:rPr>
              <a:t> </a:t>
            </a:r>
            <a:r>
              <a:rPr lang="en-US" sz="1800" dirty="0" err="1">
                <a:solidFill>
                  <a:prstClr val="black"/>
                </a:solidFill>
                <a:latin typeface="Maiandra GD" pitchFamily="34" charset="0"/>
              </a:rPr>
              <a:t>kriteria</a:t>
            </a:r>
            <a:r>
              <a:rPr lang="en-US" sz="1800" dirty="0">
                <a:solidFill>
                  <a:prstClr val="black"/>
                </a:solidFill>
                <a:latin typeface="Maiandra GD" pitchFamily="34" charset="0"/>
              </a:rPr>
              <a:t> yang </a:t>
            </a:r>
            <a:r>
              <a:rPr lang="en-US" sz="1800" dirty="0" err="1">
                <a:solidFill>
                  <a:prstClr val="black"/>
                </a:solidFill>
                <a:latin typeface="Maiandra GD" pitchFamily="34" charset="0"/>
              </a:rPr>
              <a:t>digunakan</a:t>
            </a:r>
            <a:r>
              <a:rPr lang="en-US" sz="1800" dirty="0">
                <a:solidFill>
                  <a:prstClr val="black"/>
                </a:solidFill>
                <a:latin typeface="Maiandra GD" pitchFamily="34" charset="0"/>
              </a:rPr>
              <a:t> </a:t>
            </a:r>
            <a:r>
              <a:rPr lang="en-US" sz="1800" dirty="0" err="1">
                <a:solidFill>
                  <a:prstClr val="black"/>
                </a:solidFill>
                <a:latin typeface="Maiandra GD" pitchFamily="34" charset="0"/>
              </a:rPr>
              <a:t>oleh</a:t>
            </a:r>
            <a:r>
              <a:rPr lang="en-US" sz="1800" dirty="0">
                <a:solidFill>
                  <a:prstClr val="black"/>
                </a:solidFill>
                <a:latin typeface="Maiandra GD" pitchFamily="34" charset="0"/>
              </a:rPr>
              <a:t> </a:t>
            </a:r>
            <a:r>
              <a:rPr lang="en-US" sz="1800" dirty="0" err="1">
                <a:solidFill>
                  <a:prstClr val="black"/>
                </a:solidFill>
                <a:latin typeface="Maiandra GD" pitchFamily="34" charset="0"/>
              </a:rPr>
              <a:t>Badan</a:t>
            </a:r>
            <a:r>
              <a:rPr lang="en-US" sz="1800" dirty="0">
                <a:solidFill>
                  <a:prstClr val="black"/>
                </a:solidFill>
                <a:latin typeface="Maiandra GD" pitchFamily="34" charset="0"/>
              </a:rPr>
              <a:t> </a:t>
            </a:r>
            <a:r>
              <a:rPr lang="en-US" sz="1800" dirty="0" err="1">
                <a:solidFill>
                  <a:prstClr val="black"/>
                </a:solidFill>
                <a:latin typeface="Maiandra GD" pitchFamily="34" charset="0"/>
              </a:rPr>
              <a:t>Pusat</a:t>
            </a:r>
            <a:r>
              <a:rPr lang="en-US" sz="1800" dirty="0">
                <a:solidFill>
                  <a:prstClr val="black"/>
                </a:solidFill>
                <a:latin typeface="Maiandra GD" pitchFamily="34" charset="0"/>
              </a:rPr>
              <a:t> </a:t>
            </a:r>
            <a:r>
              <a:rPr lang="en-US" sz="1800" dirty="0" err="1">
                <a:solidFill>
                  <a:prstClr val="black"/>
                </a:solidFill>
                <a:latin typeface="Maiandra GD" pitchFamily="34" charset="0"/>
              </a:rPr>
              <a:t>Statistik</a:t>
            </a:r>
            <a:r>
              <a:rPr lang="en-US" sz="1800" dirty="0">
                <a:solidFill>
                  <a:prstClr val="black"/>
                </a:solidFill>
                <a:latin typeface="Maiandra GD" pitchFamily="34" charset="0"/>
              </a:rPr>
              <a:t> </a:t>
            </a:r>
            <a:r>
              <a:rPr lang="en-US" sz="1800" dirty="0" smtClean="0">
                <a:solidFill>
                  <a:prstClr val="black"/>
                </a:solidFill>
                <a:latin typeface="Maiandra GD" pitchFamily="34" charset="0"/>
              </a:rPr>
              <a:t>(BPS) </a:t>
            </a:r>
            <a:r>
              <a:rPr lang="en-US" sz="1800" dirty="0" err="1" smtClean="0">
                <a:solidFill>
                  <a:prstClr val="black"/>
                </a:solidFill>
                <a:latin typeface="Maiandra GD" pitchFamily="34" charset="0"/>
              </a:rPr>
              <a:t>untuk</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menentukan</a:t>
            </a:r>
            <a:r>
              <a:rPr lang="en-US" sz="1800" dirty="0">
                <a:solidFill>
                  <a:prstClr val="black"/>
                </a:solidFill>
                <a:latin typeface="Maiandra GD" pitchFamily="34" charset="0"/>
              </a:rPr>
              <a:t> </a:t>
            </a:r>
            <a:r>
              <a:rPr lang="en-US" sz="1800" dirty="0" err="1">
                <a:solidFill>
                  <a:prstClr val="black"/>
                </a:solidFill>
                <a:latin typeface="Maiandra GD" pitchFamily="34" charset="0"/>
              </a:rPr>
              <a:t>klasifikasi</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industri</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yaitu</a:t>
            </a:r>
            <a:r>
              <a:rPr lang="en-US" sz="1800" dirty="0">
                <a:solidFill>
                  <a:prstClr val="black"/>
                </a:solidFill>
                <a:latin typeface="Maiandra GD" pitchFamily="34" charset="0"/>
              </a:rPr>
              <a:t> </a:t>
            </a:r>
            <a:r>
              <a:rPr lang="en-US" sz="1800" dirty="0" err="1">
                <a:solidFill>
                  <a:prstClr val="black"/>
                </a:solidFill>
                <a:latin typeface="Maiandra GD" pitchFamily="34" charset="0"/>
              </a:rPr>
              <a:t>dari</a:t>
            </a:r>
            <a:r>
              <a:rPr lang="en-US" sz="1800" dirty="0">
                <a:solidFill>
                  <a:prstClr val="black"/>
                </a:solidFill>
                <a:latin typeface="Maiandra GD" pitchFamily="34" charset="0"/>
              </a:rPr>
              <a:t> </a:t>
            </a:r>
            <a:r>
              <a:rPr lang="en-US" sz="1800" dirty="0" err="1">
                <a:solidFill>
                  <a:prstClr val="black"/>
                </a:solidFill>
                <a:latin typeface="Maiandra GD" pitchFamily="34" charset="0"/>
              </a:rPr>
              <a:t>jumlah</a:t>
            </a:r>
            <a:r>
              <a:rPr lang="en-US" sz="1800" dirty="0">
                <a:solidFill>
                  <a:prstClr val="black"/>
                </a:solidFill>
                <a:latin typeface="Maiandra GD" pitchFamily="34" charset="0"/>
              </a:rPr>
              <a:t> </a:t>
            </a:r>
            <a:r>
              <a:rPr lang="en-US" sz="1800" dirty="0" err="1">
                <a:solidFill>
                  <a:prstClr val="black"/>
                </a:solidFill>
                <a:latin typeface="Maiandra GD" pitchFamily="34" charset="0"/>
              </a:rPr>
              <a:t>tenaga</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kerja</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maka</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industri</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perdagangan</a:t>
            </a:r>
            <a:r>
              <a:rPr lang="en-US" sz="1800" dirty="0" smtClean="0">
                <a:solidFill>
                  <a:prstClr val="black"/>
                </a:solidFill>
                <a:latin typeface="Maiandra GD" pitchFamily="34" charset="0"/>
              </a:rPr>
              <a:t> </a:t>
            </a:r>
            <a:r>
              <a:rPr lang="en-US" sz="1800" dirty="0">
                <a:solidFill>
                  <a:prstClr val="black"/>
                </a:solidFill>
                <a:latin typeface="Maiandra GD" pitchFamily="34" charset="0"/>
              </a:rPr>
              <a:t>di </a:t>
            </a:r>
            <a:r>
              <a:rPr lang="en-US" sz="1800" dirty="0" err="1" smtClean="0">
                <a:solidFill>
                  <a:prstClr val="black"/>
                </a:solidFill>
                <a:latin typeface="Maiandra GD" pitchFamily="34" charset="0"/>
              </a:rPr>
              <a:t>wilayah</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Kelurahan</a:t>
            </a:r>
            <a:r>
              <a:rPr lang="en-US" sz="1800" dirty="0">
                <a:solidFill>
                  <a:prstClr val="black"/>
                </a:solidFill>
                <a:latin typeface="Maiandra GD" pitchFamily="34" charset="0"/>
              </a:rPr>
              <a:t> </a:t>
            </a:r>
            <a:r>
              <a:rPr lang="en-US" sz="1800" dirty="0" err="1">
                <a:solidFill>
                  <a:prstClr val="black"/>
                </a:solidFill>
                <a:latin typeface="Maiandra GD" pitchFamily="34" charset="0"/>
              </a:rPr>
              <a:t>Palupi</a:t>
            </a:r>
            <a:r>
              <a:rPr lang="en-US" sz="1800" dirty="0">
                <a:solidFill>
                  <a:prstClr val="black"/>
                </a:solidFill>
                <a:latin typeface="Maiandra GD" pitchFamily="34" charset="0"/>
              </a:rPr>
              <a:t> yang </a:t>
            </a:r>
            <a:r>
              <a:rPr lang="en-US" sz="1800" dirty="0" err="1">
                <a:solidFill>
                  <a:prstClr val="black"/>
                </a:solidFill>
                <a:latin typeface="Maiandra GD" pitchFamily="34" charset="0"/>
              </a:rPr>
              <a:t>termasuk</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kategori</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industri</a:t>
            </a:r>
            <a:r>
              <a:rPr lang="en-US" sz="1800" dirty="0">
                <a:solidFill>
                  <a:prstClr val="black"/>
                </a:solidFill>
                <a:latin typeface="Maiandra GD" pitchFamily="34" charset="0"/>
              </a:rPr>
              <a:t> </a:t>
            </a:r>
            <a:r>
              <a:rPr lang="en-US" sz="1800" dirty="0" err="1">
                <a:solidFill>
                  <a:prstClr val="black"/>
                </a:solidFill>
                <a:latin typeface="Maiandra GD" pitchFamily="34" charset="0"/>
              </a:rPr>
              <a:t>kecil</a:t>
            </a:r>
            <a:r>
              <a:rPr lang="en-US" sz="1800" dirty="0">
                <a:solidFill>
                  <a:prstClr val="black"/>
                </a:solidFill>
                <a:latin typeface="Maiandra GD" pitchFamily="34" charset="0"/>
              </a:rPr>
              <a:t> </a:t>
            </a:r>
            <a:r>
              <a:rPr lang="en-US" sz="1800" dirty="0" err="1">
                <a:solidFill>
                  <a:prstClr val="black"/>
                </a:solidFill>
                <a:latin typeface="Maiandra GD" pitchFamily="34" charset="0"/>
              </a:rPr>
              <a:t>adalah</a:t>
            </a:r>
            <a:r>
              <a:rPr lang="en-US" sz="1800" dirty="0">
                <a:solidFill>
                  <a:prstClr val="black"/>
                </a:solidFill>
                <a:latin typeface="Maiandra GD" pitchFamily="34" charset="0"/>
              </a:rPr>
              <a:t>  Sawmill </a:t>
            </a:r>
            <a:r>
              <a:rPr lang="en-US" sz="1800" dirty="0" err="1">
                <a:solidFill>
                  <a:prstClr val="black"/>
                </a:solidFill>
                <a:latin typeface="Maiandra GD" pitchFamily="34" charset="0"/>
              </a:rPr>
              <a:t>dan</a:t>
            </a:r>
            <a:r>
              <a:rPr lang="en-US" sz="1800" dirty="0">
                <a:solidFill>
                  <a:prstClr val="black"/>
                </a:solidFill>
                <a:latin typeface="Maiandra GD" pitchFamily="34" charset="0"/>
              </a:rPr>
              <a:t> </a:t>
            </a:r>
            <a:r>
              <a:rPr lang="en-US" sz="1800" dirty="0" err="1">
                <a:solidFill>
                  <a:prstClr val="black"/>
                </a:solidFill>
                <a:latin typeface="Maiandra GD" pitchFamily="34" charset="0"/>
              </a:rPr>
              <a:t>Gorden</a:t>
            </a:r>
            <a:r>
              <a:rPr lang="en-US" sz="1800" dirty="0">
                <a:solidFill>
                  <a:prstClr val="black"/>
                </a:solidFill>
                <a:latin typeface="Maiandra GD" pitchFamily="34" charset="0"/>
              </a:rPr>
              <a:t> </a:t>
            </a:r>
            <a:r>
              <a:rPr lang="en-US" sz="1800" dirty="0" err="1">
                <a:solidFill>
                  <a:prstClr val="black"/>
                </a:solidFill>
                <a:latin typeface="Maiandra GD" pitchFamily="34" charset="0"/>
              </a:rPr>
              <a:t>sedangkan</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industri</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lainnya</a:t>
            </a:r>
            <a:r>
              <a:rPr lang="en-US" sz="1800" dirty="0">
                <a:solidFill>
                  <a:prstClr val="black"/>
                </a:solidFill>
                <a:latin typeface="Maiandra GD" pitchFamily="34" charset="0"/>
              </a:rPr>
              <a:t> </a:t>
            </a:r>
            <a:r>
              <a:rPr lang="en-US" sz="1800" dirty="0" err="1">
                <a:solidFill>
                  <a:prstClr val="black"/>
                </a:solidFill>
                <a:latin typeface="Maiandra GD" pitchFamily="34" charset="0"/>
              </a:rPr>
              <a:t>adalah</a:t>
            </a:r>
            <a:r>
              <a:rPr lang="en-US" sz="1800" dirty="0">
                <a:solidFill>
                  <a:prstClr val="black"/>
                </a:solidFill>
                <a:latin typeface="Maiandra GD" pitchFamily="34" charset="0"/>
              </a:rPr>
              <a:t> </a:t>
            </a:r>
            <a:r>
              <a:rPr lang="en-US" sz="1800" dirty="0" err="1">
                <a:solidFill>
                  <a:prstClr val="black"/>
                </a:solidFill>
                <a:latin typeface="Maiandra GD" pitchFamily="34" charset="0"/>
              </a:rPr>
              <a:t>termasuk</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industri</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kerajian</a:t>
            </a:r>
            <a:r>
              <a:rPr lang="en-US" sz="1800" dirty="0">
                <a:solidFill>
                  <a:prstClr val="black"/>
                </a:solidFill>
                <a:latin typeface="Maiandra GD" pitchFamily="34" charset="0"/>
              </a:rPr>
              <a:t> </a:t>
            </a:r>
            <a:r>
              <a:rPr lang="en-US" sz="1800" dirty="0" err="1">
                <a:solidFill>
                  <a:prstClr val="black"/>
                </a:solidFill>
                <a:latin typeface="Maiandra GD" pitchFamily="34" charset="0"/>
              </a:rPr>
              <a:t>rumah</a:t>
            </a:r>
            <a:r>
              <a:rPr lang="en-US" sz="1800" dirty="0">
                <a:solidFill>
                  <a:prstClr val="black"/>
                </a:solidFill>
                <a:latin typeface="Maiandra GD" pitchFamily="34" charset="0"/>
              </a:rPr>
              <a:t> </a:t>
            </a:r>
            <a:r>
              <a:rPr lang="en-US" sz="1800" dirty="0" err="1">
                <a:solidFill>
                  <a:prstClr val="black"/>
                </a:solidFill>
                <a:latin typeface="Maiandra GD" pitchFamily="34" charset="0"/>
              </a:rPr>
              <a:t>tangga</a:t>
            </a:r>
            <a:r>
              <a:rPr lang="en-US" sz="1800" dirty="0">
                <a:solidFill>
                  <a:prstClr val="black"/>
                </a:solidFill>
                <a:latin typeface="Maiandra GD" pitchFamily="34" charset="0"/>
              </a:rPr>
              <a:t> </a:t>
            </a:r>
            <a:r>
              <a:rPr lang="en-US" sz="1800" dirty="0" err="1" smtClean="0">
                <a:solidFill>
                  <a:prstClr val="black"/>
                </a:solidFill>
                <a:latin typeface="Maiandra GD" pitchFamily="34" charset="0"/>
              </a:rPr>
              <a:t>seperti</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kerajinan</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daur</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ulang</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bahan</a:t>
            </a:r>
            <a:r>
              <a:rPr lang="en-US" sz="1800" dirty="0" smtClean="0">
                <a:solidFill>
                  <a:prstClr val="black"/>
                </a:solidFill>
                <a:latin typeface="Maiandra GD" pitchFamily="34" charset="0"/>
              </a:rPr>
              <a:t> </a:t>
            </a:r>
            <a:r>
              <a:rPr lang="en-US" sz="1800" dirty="0" err="1">
                <a:solidFill>
                  <a:prstClr val="black"/>
                </a:solidFill>
                <a:latin typeface="Maiandra GD" pitchFamily="34" charset="0"/>
              </a:rPr>
              <a:t>bangunan</a:t>
            </a:r>
            <a:r>
              <a:rPr lang="en-US" sz="1800" dirty="0">
                <a:solidFill>
                  <a:prstClr val="black"/>
                </a:solidFill>
                <a:latin typeface="Maiandra GD" pitchFamily="34" charset="0"/>
              </a:rPr>
              <a:t> </a:t>
            </a:r>
            <a:r>
              <a:rPr lang="en-US" sz="1800" dirty="0" smtClean="0">
                <a:solidFill>
                  <a:prstClr val="black"/>
                </a:solidFill>
                <a:latin typeface="Maiandra GD" pitchFamily="34" charset="0"/>
              </a:rPr>
              <a:t>(</a:t>
            </a:r>
            <a:r>
              <a:rPr lang="en-US" sz="1800" dirty="0" err="1" smtClean="0">
                <a:solidFill>
                  <a:prstClr val="black"/>
                </a:solidFill>
                <a:latin typeface="Maiandra GD" pitchFamily="34" charset="0"/>
              </a:rPr>
              <a:t>batako</a:t>
            </a:r>
            <a:r>
              <a:rPr lang="en-US" sz="1800" dirty="0">
                <a:solidFill>
                  <a:prstClr val="black"/>
                </a:solidFill>
                <a:latin typeface="Maiandra GD" pitchFamily="34" charset="0"/>
              </a:rPr>
              <a:t>), </a:t>
            </a:r>
            <a:r>
              <a:rPr lang="en-US" sz="1800" dirty="0" err="1">
                <a:solidFill>
                  <a:prstClr val="black"/>
                </a:solidFill>
                <a:latin typeface="Maiandra GD" pitchFamily="34" charset="0"/>
              </a:rPr>
              <a:t>kerajinan</a:t>
            </a:r>
            <a:r>
              <a:rPr lang="en-US" sz="1800" dirty="0">
                <a:solidFill>
                  <a:prstClr val="black"/>
                </a:solidFill>
                <a:latin typeface="Maiandra GD" pitchFamily="34" charset="0"/>
              </a:rPr>
              <a:t> </a:t>
            </a:r>
            <a:r>
              <a:rPr lang="en-US" sz="1800" dirty="0" err="1">
                <a:solidFill>
                  <a:prstClr val="black"/>
                </a:solidFill>
                <a:latin typeface="Maiandra GD" pitchFamily="34" charset="0"/>
              </a:rPr>
              <a:t>besi</a:t>
            </a:r>
            <a:r>
              <a:rPr lang="en-US" sz="1800" dirty="0">
                <a:solidFill>
                  <a:prstClr val="black"/>
                </a:solidFill>
                <a:latin typeface="Maiandra GD" pitchFamily="34" charset="0"/>
              </a:rPr>
              <a:t> </a:t>
            </a:r>
            <a:r>
              <a:rPr lang="en-US" sz="1800" dirty="0" smtClean="0">
                <a:solidFill>
                  <a:prstClr val="black"/>
                </a:solidFill>
                <a:latin typeface="Maiandra GD" pitchFamily="34" charset="0"/>
              </a:rPr>
              <a:t>(</a:t>
            </a:r>
            <a:r>
              <a:rPr lang="en-US" sz="1800" dirty="0" err="1" smtClean="0">
                <a:solidFill>
                  <a:prstClr val="black"/>
                </a:solidFill>
                <a:latin typeface="Maiandra GD" pitchFamily="34" charset="0"/>
              </a:rPr>
              <a:t>pagar</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dll</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Meubel</a:t>
            </a:r>
            <a:r>
              <a:rPr lang="en-US" sz="1800" dirty="0" smtClean="0">
                <a:solidFill>
                  <a:prstClr val="black"/>
                </a:solidFill>
                <a:latin typeface="Maiandra GD" pitchFamily="34" charset="0"/>
              </a:rPr>
              <a:t>,   </a:t>
            </a:r>
            <a:r>
              <a:rPr lang="en-US" sz="1800" dirty="0">
                <a:solidFill>
                  <a:prstClr val="black"/>
                </a:solidFill>
                <a:latin typeface="Maiandra GD" pitchFamily="34" charset="0"/>
              </a:rPr>
              <a:t>Air </a:t>
            </a:r>
            <a:r>
              <a:rPr lang="en-US" sz="1800" dirty="0" err="1">
                <a:solidFill>
                  <a:prstClr val="black"/>
                </a:solidFill>
                <a:latin typeface="Maiandra GD" pitchFamily="34" charset="0"/>
              </a:rPr>
              <a:t>Minum</a:t>
            </a:r>
            <a:r>
              <a:rPr lang="en-US" sz="1800" dirty="0">
                <a:solidFill>
                  <a:prstClr val="black"/>
                </a:solidFill>
                <a:latin typeface="Maiandra GD" pitchFamily="34" charset="0"/>
              </a:rPr>
              <a:t> Isi </a:t>
            </a:r>
            <a:r>
              <a:rPr lang="en-US" sz="1800" dirty="0" err="1">
                <a:solidFill>
                  <a:prstClr val="black"/>
                </a:solidFill>
                <a:latin typeface="Maiandra GD" pitchFamily="34" charset="0"/>
              </a:rPr>
              <a:t>Ulang</a:t>
            </a:r>
            <a:r>
              <a:rPr lang="en-US" sz="1800" dirty="0">
                <a:solidFill>
                  <a:prstClr val="black"/>
                </a:solidFill>
                <a:latin typeface="Maiandra GD" pitchFamily="34" charset="0"/>
              </a:rPr>
              <a:t> </a:t>
            </a:r>
            <a:r>
              <a:rPr lang="en-US" sz="1800" dirty="0" err="1">
                <a:solidFill>
                  <a:prstClr val="black"/>
                </a:solidFill>
                <a:latin typeface="Maiandra GD" pitchFamily="34" charset="0"/>
              </a:rPr>
              <a:t>dan</a:t>
            </a:r>
            <a:r>
              <a:rPr lang="en-US" sz="1800" dirty="0">
                <a:solidFill>
                  <a:prstClr val="black"/>
                </a:solidFill>
                <a:latin typeface="Maiandra GD" pitchFamily="34" charset="0"/>
              </a:rPr>
              <a:t> </a:t>
            </a:r>
            <a:r>
              <a:rPr lang="en-US" sz="1800" dirty="0" err="1">
                <a:solidFill>
                  <a:prstClr val="black"/>
                </a:solidFill>
                <a:latin typeface="Maiandra GD" pitchFamily="34" charset="0"/>
              </a:rPr>
              <a:t>makanan</a:t>
            </a:r>
            <a:r>
              <a:rPr lang="en-US" sz="1800" dirty="0">
                <a:solidFill>
                  <a:prstClr val="black"/>
                </a:solidFill>
                <a:latin typeface="Maiandra GD" pitchFamily="34" charset="0"/>
              </a:rPr>
              <a:t> </a:t>
            </a:r>
            <a:r>
              <a:rPr lang="en-US" sz="1800" dirty="0" err="1">
                <a:solidFill>
                  <a:prstClr val="black"/>
                </a:solidFill>
                <a:latin typeface="Maiandra GD" pitchFamily="34" charset="0"/>
              </a:rPr>
              <a:t>kecil</a:t>
            </a:r>
            <a:r>
              <a:rPr lang="en-US" sz="1800" dirty="0">
                <a:solidFill>
                  <a:prstClr val="black"/>
                </a:solidFill>
                <a:latin typeface="Maiandra GD" pitchFamily="34" charset="0"/>
              </a:rPr>
              <a:t> </a:t>
            </a:r>
            <a:r>
              <a:rPr lang="en-US" sz="1800" dirty="0" smtClean="0">
                <a:solidFill>
                  <a:prstClr val="black"/>
                </a:solidFill>
                <a:latin typeface="Maiandra GD" pitchFamily="34" charset="0"/>
              </a:rPr>
              <a:t>(</a:t>
            </a:r>
            <a:r>
              <a:rPr lang="id-ID" sz="1800" dirty="0" smtClean="0">
                <a:solidFill>
                  <a:prstClr val="black"/>
                </a:solidFill>
                <a:latin typeface="Maiandra GD" pitchFamily="34" charset="0"/>
              </a:rPr>
              <a:t>Kue Pia</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Bawang</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Goreng</a:t>
            </a:r>
            <a:r>
              <a:rPr lang="id-ID" sz="1800" dirty="0" smtClean="0">
                <a:solidFill>
                  <a:prstClr val="black"/>
                </a:solidFill>
                <a:latin typeface="Maiandra GD" pitchFamily="34" charset="0"/>
              </a:rPr>
              <a:t>, Coklat Susu Jahe,</a:t>
            </a:r>
            <a:r>
              <a:rPr lang="en-US" sz="1800" dirty="0" smtClean="0">
                <a:solidFill>
                  <a:prstClr val="black"/>
                </a:solidFill>
                <a:latin typeface="Maiandra GD" pitchFamily="34" charset="0"/>
              </a:rPr>
              <a:t> </a:t>
            </a:r>
            <a:r>
              <a:rPr lang="id-ID" sz="1800" dirty="0" smtClean="0">
                <a:solidFill>
                  <a:prstClr val="black"/>
                </a:solidFill>
                <a:latin typeface="Maiandra GD" pitchFamily="34" charset="0"/>
              </a:rPr>
              <a:t>Kripik Kelor,</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Kripik</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ubi</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kripik</a:t>
            </a:r>
            <a:r>
              <a:rPr lang="en-US" sz="1800" dirty="0" smtClean="0">
                <a:solidFill>
                  <a:prstClr val="black"/>
                </a:solidFill>
                <a:latin typeface="Maiandra GD" pitchFamily="34" charset="0"/>
              </a:rPr>
              <a:t> </a:t>
            </a:r>
            <a:r>
              <a:rPr lang="id-ID" sz="1800" dirty="0" smtClean="0">
                <a:solidFill>
                  <a:prstClr val="black"/>
                </a:solidFill>
                <a:latin typeface="Maiandra GD" pitchFamily="34" charset="0"/>
              </a:rPr>
              <a:t>Pisang</a:t>
            </a:r>
            <a:r>
              <a:rPr lang="en-US" sz="1800" dirty="0" smtClean="0">
                <a:solidFill>
                  <a:prstClr val="black"/>
                </a:solidFill>
                <a:latin typeface="Maiandra GD" pitchFamily="34" charset="0"/>
              </a:rPr>
              <a:t> </a:t>
            </a:r>
            <a:r>
              <a:rPr lang="en-US" sz="1800" dirty="0" err="1" smtClean="0">
                <a:solidFill>
                  <a:prstClr val="black"/>
                </a:solidFill>
                <a:latin typeface="Maiandra GD" pitchFamily="34" charset="0"/>
              </a:rPr>
              <a:t>dll</a:t>
            </a:r>
            <a:r>
              <a:rPr lang="en-US" sz="1800" dirty="0" smtClean="0">
                <a:solidFill>
                  <a:prstClr val="black"/>
                </a:solidFill>
                <a:latin typeface="Maiandra GD" pitchFamily="34" charset="0"/>
              </a:rPr>
              <a:t>).</a:t>
            </a:r>
            <a:endParaRPr lang="en-US" sz="1800" dirty="0">
              <a:solidFill>
                <a:srgbClr val="292934"/>
              </a:solidFill>
              <a:latin typeface="Maiandra GD" pitchFamily="34" charset="0"/>
              <a:ea typeface="Microsoft JhengHei" pitchFamily="34" charset="-120"/>
            </a:endParaRPr>
          </a:p>
        </p:txBody>
      </p:sp>
      <p:sp>
        <p:nvSpPr>
          <p:cNvPr id="8" name="TextBox 7"/>
          <p:cNvSpPr txBox="1"/>
          <p:nvPr/>
        </p:nvSpPr>
        <p:spPr>
          <a:xfrm>
            <a:off x="990600" y="1427394"/>
            <a:ext cx="3260903" cy="553806"/>
          </a:xfrm>
          <a:prstGeom prst="rect">
            <a:avLst/>
          </a:prstGeom>
          <a:noFill/>
        </p:spPr>
        <p:txBody>
          <a:bodyPr wrap="square" lIns="95064" tIns="47532" rIns="95064" bIns="47532" rtlCol="0">
            <a:spAutoFit/>
          </a:bodyPr>
          <a:lstStyle/>
          <a:p>
            <a:r>
              <a:rPr lang="en-US" sz="2900" b="1" dirty="0">
                <a:latin typeface="Arial Rounded MT Bold" pitchFamily="34" charset="0"/>
              </a:rPr>
              <a:t>15. INDUSTRI</a:t>
            </a: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59</a:t>
            </a:fld>
            <a:endParaRPr lang="en-US" sz="2200" dirty="0">
              <a:solidFill>
                <a:prstClr val="white"/>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11" name="Date Placeholder 1"/>
          <p:cNvSpPr txBox="1">
            <a:spLocks/>
          </p:cNvSpPr>
          <p:nvPr/>
        </p:nvSpPr>
        <p:spPr>
          <a:xfrm rot="16200000">
            <a:off x="6558621" y="6912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4374459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DFBCBCA-75C9-4BD8-8C27-33BD4C35F67E}" type="slidenum">
              <a:rPr lang="en-US" smtClean="0"/>
              <a:pPr/>
              <a:t>6</a:t>
            </a:fld>
            <a:endParaRPr lang="en-US"/>
          </a:p>
        </p:txBody>
      </p:sp>
      <p:sp>
        <p:nvSpPr>
          <p:cNvPr id="7" name="Rectangle 6"/>
          <p:cNvSpPr/>
          <p:nvPr/>
        </p:nvSpPr>
        <p:spPr>
          <a:xfrm>
            <a:off x="533400" y="609600"/>
            <a:ext cx="6324600" cy="1477328"/>
          </a:xfrm>
          <a:prstGeom prst="rect">
            <a:avLst/>
          </a:prstGeom>
        </p:spPr>
        <p:txBody>
          <a:bodyPr wrap="square">
            <a:spAutoFit/>
          </a:bodyPr>
          <a:lstStyle/>
          <a:p>
            <a:pPr indent="536575" algn="just"/>
            <a:r>
              <a:rPr lang="id-ID" sz="1800" dirty="0" smtClean="0">
                <a:latin typeface="Times New Roman" pitchFamily="18" charset="0"/>
                <a:cs typeface="Times New Roman" pitchFamily="18" charset="0"/>
              </a:rPr>
              <a:t>Seiring perjalanan </a:t>
            </a:r>
            <a:r>
              <a:rPr lang="id-ID" sz="1800" dirty="0">
                <a:latin typeface="Times New Roman" pitchFamily="18" charset="0"/>
                <a:cs typeface="Times New Roman" pitchFamily="18" charset="0"/>
              </a:rPr>
              <a:t>hidup dan </a:t>
            </a:r>
            <a:r>
              <a:rPr lang="id-ID" sz="1800" dirty="0" smtClean="0">
                <a:latin typeface="Times New Roman" pitchFamily="18" charset="0"/>
                <a:cs typeface="Times New Roman" pitchFamily="18" charset="0"/>
              </a:rPr>
              <a:t>kehidupan </a:t>
            </a:r>
            <a:r>
              <a:rPr lang="id-ID" sz="1800" dirty="0">
                <a:latin typeface="Times New Roman" pitchFamily="18" charset="0"/>
                <a:cs typeface="Times New Roman" pitchFamily="18" charset="0"/>
              </a:rPr>
              <a:t>dibawah Pengaturan mutlak sang pencipta terjadi perkembangan kewilayahan di belahan bumi</a:t>
            </a:r>
            <a:r>
              <a:rPr lang="id-ID" sz="1800" dirty="0" smtClean="0">
                <a:latin typeface="Times New Roman" pitchFamily="18" charset="0"/>
                <a:cs typeface="Times New Roman" pitchFamily="18" charset="0"/>
              </a:rPr>
              <a:t>. Kerajaan </a:t>
            </a:r>
            <a:r>
              <a:rPr lang="id-ID" sz="1800" dirty="0">
                <a:latin typeface="Times New Roman" pitchFamily="18" charset="0"/>
                <a:cs typeface="Times New Roman" pitchFamily="18" charset="0"/>
              </a:rPr>
              <a:t>kecil Palupi pada tahun 1957 berubah status menjadi desa</a:t>
            </a:r>
            <a:r>
              <a:rPr lang="id-ID" sz="1800" dirty="0" smtClean="0">
                <a:latin typeface="Times New Roman" pitchFamily="18" charset="0"/>
                <a:cs typeface="Times New Roman" pitchFamily="18" charset="0"/>
              </a:rPr>
              <a:t>. 23 </a:t>
            </a:r>
            <a:r>
              <a:rPr lang="id-ID" sz="1800" dirty="0">
                <a:latin typeface="Times New Roman" pitchFamily="18" charset="0"/>
                <a:cs typeface="Times New Roman" pitchFamily="18" charset="0"/>
              </a:rPr>
              <a:t>tahun kemudian tepatnya tahun 1980 </a:t>
            </a:r>
            <a:r>
              <a:rPr lang="id-ID" sz="1800" dirty="0" smtClean="0">
                <a:latin typeface="Times New Roman" pitchFamily="18" charset="0"/>
                <a:cs typeface="Times New Roman" pitchFamily="18" charset="0"/>
              </a:rPr>
              <a:t>Palupi </a:t>
            </a:r>
            <a:r>
              <a:rPr lang="id-ID" sz="1800" dirty="0">
                <a:latin typeface="Times New Roman" pitchFamily="18" charset="0"/>
                <a:cs typeface="Times New Roman" pitchFamily="18" charset="0"/>
              </a:rPr>
              <a:t>berubah status dari desa menjadi kelurahan.</a:t>
            </a:r>
          </a:p>
        </p:txBody>
      </p:sp>
      <p:sp>
        <p:nvSpPr>
          <p:cNvPr id="6" name="Date Placeholder 1"/>
          <p:cNvSpPr>
            <a:spLocks noGrp="1"/>
          </p:cNvSpPr>
          <p:nvPr>
            <p:ph type="dt" sz="half" idx="10"/>
          </p:nvPr>
        </p:nvSpPr>
        <p:spPr>
          <a:xfrm rot="16200000">
            <a:off x="6558622" y="555427"/>
            <a:ext cx="1540604" cy="429752"/>
          </a:xfrm>
        </p:spPr>
        <p:txBody>
          <a:body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
        <p:nvSpPr>
          <p:cNvPr id="8"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Tree>
    <p:extLst>
      <p:ext uri="{BB962C8B-B14F-4D97-AF65-F5344CB8AC3E}">
        <p14:creationId xmlns:p14="http://schemas.microsoft.com/office/powerpoint/2010/main" val="3316808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104899" y="1600200"/>
            <a:ext cx="5722148" cy="86106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algn="just" defTabSz="127083">
              <a:lnSpc>
                <a:spcPct val="150000"/>
              </a:lnSpc>
              <a:buClr>
                <a:srgbClr val="FE8637"/>
              </a:buClr>
            </a:pPr>
            <a:r>
              <a:rPr lang="en-US" sz="2800" b="1" dirty="0" err="1" smtClean="0">
                <a:solidFill>
                  <a:schemeClr val="tx1"/>
                </a:solidFill>
                <a:latin typeface="Maiandra GD" pitchFamily="34" charset="0"/>
              </a:rPr>
              <a:t>Perdagangan</a:t>
            </a:r>
            <a:r>
              <a:rPr lang="en-US" sz="2800" b="1" dirty="0">
                <a:solidFill>
                  <a:schemeClr val="tx1"/>
                </a:solidFill>
                <a:latin typeface="Maiandra GD" pitchFamily="34" charset="0"/>
              </a:rPr>
              <a:t> </a:t>
            </a:r>
            <a:r>
              <a:rPr lang="en-US" sz="2800" b="1" dirty="0" err="1" smtClean="0">
                <a:solidFill>
                  <a:schemeClr val="tx1"/>
                </a:solidFill>
                <a:latin typeface="Maiandra GD" pitchFamily="34" charset="0"/>
              </a:rPr>
              <a:t>Industri</a:t>
            </a:r>
            <a:r>
              <a:rPr lang="en-US" sz="2800" b="1" dirty="0" smtClean="0">
                <a:solidFill>
                  <a:schemeClr val="tx1"/>
                </a:solidFill>
                <a:latin typeface="Maiandra GD" pitchFamily="34" charset="0"/>
              </a:rPr>
              <a:t> </a:t>
            </a:r>
            <a:r>
              <a:rPr lang="en-US" sz="2800" b="1" dirty="0" err="1" smtClean="0">
                <a:solidFill>
                  <a:schemeClr val="tx1"/>
                </a:solidFill>
                <a:latin typeface="Maiandra GD" pitchFamily="34" charset="0"/>
              </a:rPr>
              <a:t>dan</a:t>
            </a:r>
            <a:r>
              <a:rPr lang="en-US" sz="2800" b="1" dirty="0" smtClean="0">
                <a:solidFill>
                  <a:schemeClr val="tx1"/>
                </a:solidFill>
                <a:latin typeface="Maiandra GD" pitchFamily="34" charset="0"/>
              </a:rPr>
              <a:t> </a:t>
            </a:r>
            <a:r>
              <a:rPr lang="en-US" sz="2800" b="1" dirty="0" err="1" smtClean="0">
                <a:solidFill>
                  <a:schemeClr val="tx1"/>
                </a:solidFill>
                <a:latin typeface="Maiandra GD" pitchFamily="34" charset="0"/>
              </a:rPr>
              <a:t>Jasa</a:t>
            </a:r>
            <a:endParaRPr lang="en-US" sz="2800" b="1" dirty="0">
              <a:solidFill>
                <a:schemeClr val="tx1"/>
              </a:solidFill>
              <a:latin typeface="Maiandra GD" pitchFamily="34" charset="0"/>
            </a:endParaRPr>
          </a:p>
          <a:p>
            <a:pPr marL="0" indent="0" algn="just" defTabSz="127083">
              <a:lnSpc>
                <a:spcPct val="150000"/>
              </a:lnSpc>
              <a:buClr>
                <a:srgbClr val="FE8637"/>
              </a:buClr>
              <a:buFont typeface="Wingdings 2"/>
              <a:buNone/>
              <a:tabLst>
                <a:tab pos="529783" algn="l"/>
              </a:tabLst>
            </a:pPr>
            <a:r>
              <a:rPr lang="en-US" sz="1500" b="1" dirty="0">
                <a:solidFill>
                  <a:prstClr val="black"/>
                </a:solidFill>
                <a:latin typeface="Maiandra GD" pitchFamily="34" charset="0"/>
              </a:rPr>
              <a:t>	</a:t>
            </a:r>
            <a:r>
              <a:rPr lang="en-US" sz="1600" dirty="0" err="1">
                <a:solidFill>
                  <a:prstClr val="black"/>
                </a:solidFill>
                <a:latin typeface="Maiandra GD" pitchFamily="34" charset="0"/>
              </a:rPr>
              <a:t>Padatnya</a:t>
            </a:r>
            <a:r>
              <a:rPr lang="en-US" sz="1600" dirty="0">
                <a:solidFill>
                  <a:prstClr val="black"/>
                </a:solidFill>
                <a:latin typeface="Maiandra GD" pitchFamily="34" charset="0"/>
              </a:rPr>
              <a:t> </a:t>
            </a:r>
            <a:r>
              <a:rPr lang="en-US" sz="1600" dirty="0" err="1">
                <a:solidFill>
                  <a:prstClr val="black"/>
                </a:solidFill>
                <a:latin typeface="Maiandra GD" pitchFamily="34" charset="0"/>
              </a:rPr>
              <a:t>kompleks</a:t>
            </a:r>
            <a:r>
              <a:rPr lang="en-US" sz="1600" dirty="0">
                <a:solidFill>
                  <a:prstClr val="black"/>
                </a:solidFill>
                <a:latin typeface="Maiandra GD" pitchFamily="34" charset="0"/>
              </a:rPr>
              <a:t> </a:t>
            </a:r>
            <a:r>
              <a:rPr lang="en-US" sz="1600" dirty="0" err="1" smtClean="0">
                <a:solidFill>
                  <a:prstClr val="black"/>
                </a:solidFill>
                <a:latin typeface="Maiandra GD" pitchFamily="34" charset="0"/>
              </a:rPr>
              <a:t>pemukiman</a:t>
            </a:r>
            <a:r>
              <a:rPr lang="en-US" sz="1600" dirty="0" smtClean="0">
                <a:solidFill>
                  <a:prstClr val="black"/>
                </a:solidFill>
                <a:latin typeface="Maiandra GD" pitchFamily="34" charset="0"/>
              </a:rPr>
              <a:t>/</a:t>
            </a:r>
            <a:r>
              <a:rPr lang="en-US" sz="1600" dirty="0" err="1">
                <a:solidFill>
                  <a:prstClr val="black"/>
                </a:solidFill>
                <a:latin typeface="Maiandra GD" pitchFamily="34" charset="0"/>
              </a:rPr>
              <a:t>p</a:t>
            </a:r>
            <a:r>
              <a:rPr lang="en-US" sz="1600" dirty="0" err="1" smtClean="0">
                <a:solidFill>
                  <a:prstClr val="black"/>
                </a:solidFill>
                <a:latin typeface="Maiandra GD" pitchFamily="34" charset="0"/>
              </a:rPr>
              <a:t>erumahan</a:t>
            </a:r>
            <a:r>
              <a:rPr lang="en-US" sz="1600" dirty="0" smtClean="0">
                <a:solidFill>
                  <a:prstClr val="black"/>
                </a:solidFill>
                <a:latin typeface="Maiandra GD" pitchFamily="34" charset="0"/>
              </a:rPr>
              <a:t> </a:t>
            </a:r>
            <a:r>
              <a:rPr lang="en-US" sz="1600" dirty="0">
                <a:solidFill>
                  <a:prstClr val="black"/>
                </a:solidFill>
                <a:latin typeface="Maiandra GD" pitchFamily="34" charset="0"/>
              </a:rPr>
              <a:t>yang </a:t>
            </a:r>
            <a:r>
              <a:rPr lang="en-US" sz="1600" dirty="0" err="1">
                <a:solidFill>
                  <a:prstClr val="black"/>
                </a:solidFill>
                <a:latin typeface="Maiandra GD" pitchFamily="34" charset="0"/>
              </a:rPr>
              <a:t>ada</a:t>
            </a:r>
            <a:r>
              <a:rPr lang="en-US" sz="1600" dirty="0">
                <a:solidFill>
                  <a:prstClr val="black"/>
                </a:solidFill>
                <a:latin typeface="Maiandra GD" pitchFamily="34" charset="0"/>
              </a:rPr>
              <a:t> </a:t>
            </a:r>
            <a:r>
              <a:rPr lang="en-US" sz="1600" dirty="0" smtClean="0">
                <a:solidFill>
                  <a:prstClr val="black"/>
                </a:solidFill>
                <a:latin typeface="Maiandra GD" pitchFamily="34" charset="0"/>
              </a:rPr>
              <a:t>di </a:t>
            </a:r>
            <a:r>
              <a:rPr lang="en-US" sz="1600" dirty="0" err="1" smtClean="0">
                <a:solidFill>
                  <a:prstClr val="black"/>
                </a:solidFill>
                <a:latin typeface="Maiandra GD" pitchFamily="34" charset="0"/>
              </a:rPr>
              <a:t>wilayah</a:t>
            </a:r>
            <a:r>
              <a:rPr lang="en-US" sz="1600" dirty="0" smtClean="0">
                <a:solidFill>
                  <a:prstClr val="black"/>
                </a:solidFill>
                <a:latin typeface="Maiandra GD" pitchFamily="34" charset="0"/>
              </a:rPr>
              <a:t> </a:t>
            </a:r>
            <a:r>
              <a:rPr lang="en-US" sz="1600" dirty="0" err="1">
                <a:solidFill>
                  <a:prstClr val="black"/>
                </a:solidFill>
                <a:latin typeface="Maiandra GD" pitchFamily="34" charset="0"/>
              </a:rPr>
              <a:t>Kelurahan</a:t>
            </a:r>
            <a:r>
              <a:rPr lang="en-US" sz="1600" dirty="0">
                <a:solidFill>
                  <a:prstClr val="black"/>
                </a:solidFill>
                <a:latin typeface="Maiandra GD" pitchFamily="34" charset="0"/>
              </a:rPr>
              <a:t> </a:t>
            </a:r>
            <a:r>
              <a:rPr lang="en-US" sz="1600" dirty="0" err="1" smtClean="0">
                <a:solidFill>
                  <a:prstClr val="black"/>
                </a:solidFill>
                <a:latin typeface="Maiandra GD" pitchFamily="34" charset="0"/>
              </a:rPr>
              <a:t>Palupi</a:t>
            </a:r>
            <a:r>
              <a:rPr lang="en-US" sz="1600" dirty="0" smtClean="0">
                <a:solidFill>
                  <a:prstClr val="black"/>
                </a:solidFill>
                <a:latin typeface="Maiandra GD" pitchFamily="34" charset="0"/>
              </a:rPr>
              <a:t> </a:t>
            </a:r>
            <a:r>
              <a:rPr lang="en-US" sz="1600" dirty="0" err="1">
                <a:solidFill>
                  <a:prstClr val="black"/>
                </a:solidFill>
                <a:latin typeface="Maiandra GD" pitchFamily="34" charset="0"/>
              </a:rPr>
              <a:t>adalah</a:t>
            </a:r>
            <a:r>
              <a:rPr lang="en-US" sz="1600" dirty="0">
                <a:solidFill>
                  <a:prstClr val="black"/>
                </a:solidFill>
                <a:latin typeface="Maiandra GD" pitchFamily="34" charset="0"/>
              </a:rPr>
              <a:t> </a:t>
            </a:r>
            <a:r>
              <a:rPr lang="en-US" sz="1600" dirty="0" err="1">
                <a:solidFill>
                  <a:prstClr val="black"/>
                </a:solidFill>
                <a:latin typeface="Maiandra GD" pitchFamily="34" charset="0"/>
              </a:rPr>
              <a:t>merupakan</a:t>
            </a:r>
            <a:r>
              <a:rPr lang="en-US" sz="1600" dirty="0">
                <a:solidFill>
                  <a:prstClr val="black"/>
                </a:solidFill>
                <a:latin typeface="Maiandra GD" pitchFamily="34" charset="0"/>
              </a:rPr>
              <a:t> </a:t>
            </a:r>
            <a:r>
              <a:rPr lang="en-US" sz="1600" dirty="0" err="1">
                <a:solidFill>
                  <a:prstClr val="black"/>
                </a:solidFill>
                <a:latin typeface="Maiandra GD" pitchFamily="34" charset="0"/>
              </a:rPr>
              <a:t>iklim</a:t>
            </a:r>
            <a:r>
              <a:rPr lang="en-US" sz="1600" dirty="0">
                <a:solidFill>
                  <a:prstClr val="black"/>
                </a:solidFill>
                <a:latin typeface="Maiandra GD" pitchFamily="34" charset="0"/>
              </a:rPr>
              <a:t> </a:t>
            </a:r>
            <a:r>
              <a:rPr lang="en-US" sz="1600" dirty="0" err="1">
                <a:solidFill>
                  <a:prstClr val="black"/>
                </a:solidFill>
                <a:latin typeface="Maiandra GD" pitchFamily="34" charset="0"/>
              </a:rPr>
              <a:t>kondusif</a:t>
            </a:r>
            <a:r>
              <a:rPr lang="en-US" sz="1600" dirty="0">
                <a:solidFill>
                  <a:prstClr val="black"/>
                </a:solidFill>
                <a:latin typeface="Maiandra GD" pitchFamily="34" charset="0"/>
              </a:rPr>
              <a:t> </a:t>
            </a:r>
            <a:r>
              <a:rPr lang="en-US" sz="1600" dirty="0" err="1">
                <a:solidFill>
                  <a:prstClr val="black"/>
                </a:solidFill>
                <a:latin typeface="Maiandra GD" pitchFamily="34" charset="0"/>
              </a:rPr>
              <a:t>bagi</a:t>
            </a:r>
            <a:r>
              <a:rPr lang="en-US" sz="1600" dirty="0">
                <a:solidFill>
                  <a:prstClr val="black"/>
                </a:solidFill>
                <a:latin typeface="Maiandra GD" pitchFamily="34" charset="0"/>
              </a:rPr>
              <a:t> </a:t>
            </a:r>
            <a:r>
              <a:rPr lang="en-US" sz="1600" dirty="0" err="1" smtClean="0">
                <a:solidFill>
                  <a:prstClr val="black"/>
                </a:solidFill>
                <a:latin typeface="Maiandra GD" pitchFamily="34" charset="0"/>
              </a:rPr>
              <a:t>warga</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masyarakat</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Kelurahan</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Palupi</a:t>
            </a:r>
            <a:r>
              <a:rPr lang="en-US" sz="1600" dirty="0" smtClean="0">
                <a:solidFill>
                  <a:prstClr val="black"/>
                </a:solidFill>
                <a:latin typeface="Maiandra GD" pitchFamily="34" charset="0"/>
              </a:rPr>
              <a:t> </a:t>
            </a:r>
            <a:r>
              <a:rPr lang="en-US" sz="1600" dirty="0" err="1">
                <a:solidFill>
                  <a:prstClr val="black"/>
                </a:solidFill>
                <a:latin typeface="Maiandra GD" pitchFamily="34" charset="0"/>
              </a:rPr>
              <a:t>dalam</a:t>
            </a:r>
            <a:r>
              <a:rPr lang="en-US" sz="1600" dirty="0">
                <a:solidFill>
                  <a:prstClr val="black"/>
                </a:solidFill>
                <a:latin typeface="Maiandra GD" pitchFamily="34" charset="0"/>
              </a:rPr>
              <a:t> </a:t>
            </a:r>
            <a:r>
              <a:rPr lang="en-US" sz="1600" dirty="0" err="1">
                <a:solidFill>
                  <a:prstClr val="black"/>
                </a:solidFill>
                <a:latin typeface="Maiandra GD" pitchFamily="34" charset="0"/>
              </a:rPr>
              <a:t>mengembangkan</a:t>
            </a:r>
            <a:r>
              <a:rPr lang="en-US" sz="1600" dirty="0">
                <a:solidFill>
                  <a:prstClr val="black"/>
                </a:solidFill>
                <a:latin typeface="Maiandra GD" pitchFamily="34" charset="0"/>
              </a:rPr>
              <a:t> </a:t>
            </a:r>
            <a:r>
              <a:rPr lang="en-US" sz="1600" dirty="0" err="1">
                <a:solidFill>
                  <a:prstClr val="black"/>
                </a:solidFill>
                <a:latin typeface="Maiandra GD" pitchFamily="34" charset="0"/>
              </a:rPr>
              <a:t>usahanya</a:t>
            </a:r>
            <a:r>
              <a:rPr lang="en-US" sz="1600" dirty="0">
                <a:solidFill>
                  <a:prstClr val="black"/>
                </a:solidFill>
                <a:latin typeface="Maiandra GD" pitchFamily="34" charset="0"/>
              </a:rPr>
              <a:t> di </a:t>
            </a:r>
            <a:r>
              <a:rPr lang="en-US" sz="1600" dirty="0" err="1" smtClean="0">
                <a:solidFill>
                  <a:prstClr val="black"/>
                </a:solidFill>
                <a:latin typeface="Maiandra GD" pitchFamily="34" charset="0"/>
              </a:rPr>
              <a:t>dunia</a:t>
            </a:r>
            <a:r>
              <a:rPr lang="en-US" sz="1600" dirty="0" smtClean="0">
                <a:solidFill>
                  <a:prstClr val="black"/>
                </a:solidFill>
                <a:latin typeface="Maiandra GD" pitchFamily="34" charset="0"/>
              </a:rPr>
              <a:t> </a:t>
            </a:r>
            <a:r>
              <a:rPr lang="en-US" sz="1600" dirty="0" err="1" smtClean="0">
                <a:solidFill>
                  <a:prstClr val="black"/>
                </a:solidFill>
                <a:latin typeface="Maiandra GD" pitchFamily="34" charset="0"/>
              </a:rPr>
              <a:t>perdagangan</a:t>
            </a:r>
            <a:r>
              <a:rPr lang="en-US" sz="1600" dirty="0" smtClean="0">
                <a:solidFill>
                  <a:prstClr val="black"/>
                </a:solidFill>
                <a:latin typeface="Maiandra GD" pitchFamily="34" charset="0"/>
              </a:rPr>
              <a:t> </a:t>
            </a:r>
            <a:r>
              <a:rPr lang="en-US" sz="1600" dirty="0" err="1">
                <a:solidFill>
                  <a:prstClr val="black"/>
                </a:solidFill>
                <a:latin typeface="Maiandra GD" pitchFamily="34" charset="0"/>
              </a:rPr>
              <a:t>seperti</a:t>
            </a:r>
            <a:r>
              <a:rPr lang="en-US" sz="1600" dirty="0">
                <a:solidFill>
                  <a:prstClr val="black"/>
                </a:solidFill>
                <a:latin typeface="Maiandra GD" pitchFamily="34" charset="0"/>
              </a:rPr>
              <a:t> </a:t>
            </a:r>
            <a:r>
              <a:rPr lang="en-US" sz="1600" dirty="0" err="1" smtClean="0">
                <a:solidFill>
                  <a:prstClr val="black"/>
                </a:solidFill>
                <a:latin typeface="Maiandra GD" pitchFamily="34" charset="0"/>
              </a:rPr>
              <a:t>bahan</a:t>
            </a:r>
            <a:r>
              <a:rPr lang="en-US" sz="1600" dirty="0" smtClean="0">
                <a:solidFill>
                  <a:prstClr val="black"/>
                </a:solidFill>
                <a:latin typeface="Maiandra GD" pitchFamily="34" charset="0"/>
              </a:rPr>
              <a:t> </a:t>
            </a:r>
            <a:r>
              <a:rPr lang="en-US" sz="1600" dirty="0" err="1">
                <a:solidFill>
                  <a:prstClr val="black"/>
                </a:solidFill>
                <a:latin typeface="Maiandra GD" pitchFamily="34" charset="0"/>
              </a:rPr>
              <a:t>bangunan</a:t>
            </a:r>
            <a:r>
              <a:rPr lang="en-US" sz="1600" dirty="0">
                <a:solidFill>
                  <a:prstClr val="black"/>
                </a:solidFill>
                <a:latin typeface="Maiandra GD" pitchFamily="34" charset="0"/>
              </a:rPr>
              <a:t>, </a:t>
            </a:r>
            <a:r>
              <a:rPr lang="en-US" sz="1600" dirty="0" err="1">
                <a:solidFill>
                  <a:prstClr val="black"/>
                </a:solidFill>
                <a:latin typeface="Maiandra GD" pitchFamily="34" charset="0"/>
              </a:rPr>
              <a:t>kebutuhan</a:t>
            </a:r>
            <a:r>
              <a:rPr lang="en-US" sz="1600" dirty="0">
                <a:solidFill>
                  <a:prstClr val="black"/>
                </a:solidFill>
                <a:latin typeface="Maiandra GD" pitchFamily="34" charset="0"/>
              </a:rPr>
              <a:t> </a:t>
            </a:r>
            <a:r>
              <a:rPr lang="en-US" sz="1600" dirty="0" err="1">
                <a:solidFill>
                  <a:prstClr val="black"/>
                </a:solidFill>
                <a:latin typeface="Maiandra GD" pitchFamily="34" charset="0"/>
              </a:rPr>
              <a:t>pokok</a:t>
            </a:r>
            <a:r>
              <a:rPr lang="en-US" sz="1600" dirty="0">
                <a:solidFill>
                  <a:prstClr val="black"/>
                </a:solidFill>
                <a:latin typeface="Maiandra GD" pitchFamily="34" charset="0"/>
              </a:rPr>
              <a:t> </a:t>
            </a:r>
            <a:r>
              <a:rPr lang="en-US" sz="1600" dirty="0" smtClean="0">
                <a:solidFill>
                  <a:prstClr val="black"/>
                </a:solidFill>
                <a:latin typeface="Maiandra GD" pitchFamily="34" charset="0"/>
              </a:rPr>
              <a:t>(</a:t>
            </a:r>
            <a:r>
              <a:rPr lang="en-US" sz="1600" dirty="0" err="1" smtClean="0">
                <a:solidFill>
                  <a:prstClr val="black"/>
                </a:solidFill>
                <a:latin typeface="Maiandra GD" pitchFamily="34" charset="0"/>
              </a:rPr>
              <a:t>sembako</a:t>
            </a:r>
            <a:r>
              <a:rPr lang="en-US" sz="1600" dirty="0">
                <a:solidFill>
                  <a:prstClr val="black"/>
                </a:solidFill>
                <a:latin typeface="Maiandra GD" pitchFamily="34" charset="0"/>
              </a:rPr>
              <a:t>), </a:t>
            </a:r>
            <a:r>
              <a:rPr lang="en-US" sz="1600" dirty="0" smtClean="0">
                <a:solidFill>
                  <a:prstClr val="black"/>
                </a:solidFill>
                <a:latin typeface="Maiandra GD" pitchFamily="34" charset="0"/>
              </a:rPr>
              <a:t>gas, </a:t>
            </a:r>
            <a:r>
              <a:rPr lang="en-US" sz="1600" dirty="0" err="1" smtClean="0">
                <a:solidFill>
                  <a:prstClr val="black"/>
                </a:solidFill>
                <a:latin typeface="Maiandra GD" pitchFamily="34" charset="0"/>
              </a:rPr>
              <a:t>celluler</a:t>
            </a:r>
            <a:r>
              <a:rPr lang="en-US" sz="1600" dirty="0" smtClean="0">
                <a:solidFill>
                  <a:prstClr val="black"/>
                </a:solidFill>
                <a:latin typeface="Maiandra GD" pitchFamily="34" charset="0"/>
              </a:rPr>
              <a:t> </a:t>
            </a:r>
            <a:r>
              <a:rPr lang="en-US" sz="1600" dirty="0" err="1">
                <a:solidFill>
                  <a:prstClr val="black"/>
                </a:solidFill>
                <a:latin typeface="Maiandra GD" pitchFamily="34" charset="0"/>
              </a:rPr>
              <a:t>dan</a:t>
            </a:r>
            <a:r>
              <a:rPr lang="en-US" sz="1600" dirty="0">
                <a:solidFill>
                  <a:prstClr val="black"/>
                </a:solidFill>
                <a:latin typeface="Maiandra GD" pitchFamily="34" charset="0"/>
              </a:rPr>
              <a:t> </a:t>
            </a:r>
            <a:r>
              <a:rPr lang="en-US" sz="1600" dirty="0" err="1">
                <a:solidFill>
                  <a:prstClr val="black"/>
                </a:solidFill>
                <a:latin typeface="Maiandra GD" pitchFamily="34" charset="0"/>
              </a:rPr>
              <a:t>makanan</a:t>
            </a:r>
            <a:r>
              <a:rPr lang="en-US" sz="1600" dirty="0">
                <a:solidFill>
                  <a:prstClr val="black"/>
                </a:solidFill>
                <a:latin typeface="Maiandra GD" pitchFamily="34" charset="0"/>
              </a:rPr>
              <a:t>/</a:t>
            </a:r>
            <a:r>
              <a:rPr lang="en-US" sz="1600" dirty="0" err="1">
                <a:solidFill>
                  <a:prstClr val="black"/>
                </a:solidFill>
                <a:latin typeface="Maiandra GD" pitchFamily="34" charset="0"/>
              </a:rPr>
              <a:t>kue</a:t>
            </a:r>
            <a:r>
              <a:rPr lang="en-US" sz="1600" dirty="0">
                <a:solidFill>
                  <a:prstClr val="black"/>
                </a:solidFill>
                <a:latin typeface="Maiandra GD" pitchFamily="34" charset="0"/>
              </a:rPr>
              <a:t> </a:t>
            </a:r>
            <a:r>
              <a:rPr lang="en-US" sz="1600" dirty="0" err="1">
                <a:solidFill>
                  <a:prstClr val="black"/>
                </a:solidFill>
                <a:latin typeface="Maiandra GD" pitchFamily="34" charset="0"/>
              </a:rPr>
              <a:t>serta</a:t>
            </a:r>
            <a:r>
              <a:rPr lang="en-US" sz="1600" dirty="0">
                <a:solidFill>
                  <a:prstClr val="black"/>
                </a:solidFill>
                <a:latin typeface="Maiandra GD" pitchFamily="34" charset="0"/>
              </a:rPr>
              <a:t> </a:t>
            </a:r>
            <a:r>
              <a:rPr lang="en-US" sz="1600" dirty="0" err="1">
                <a:solidFill>
                  <a:prstClr val="black"/>
                </a:solidFill>
                <a:latin typeface="Maiandra GD" pitchFamily="34" charset="0"/>
              </a:rPr>
              <a:t>sektor</a:t>
            </a:r>
            <a:r>
              <a:rPr lang="en-US" sz="1600" dirty="0">
                <a:solidFill>
                  <a:prstClr val="black"/>
                </a:solidFill>
                <a:latin typeface="Maiandra GD" pitchFamily="34" charset="0"/>
              </a:rPr>
              <a:t> </a:t>
            </a:r>
            <a:r>
              <a:rPr lang="en-US" sz="1600" dirty="0" err="1">
                <a:solidFill>
                  <a:prstClr val="black"/>
                </a:solidFill>
                <a:latin typeface="Maiandra GD" pitchFamily="34" charset="0"/>
              </a:rPr>
              <a:t>jasa</a:t>
            </a:r>
            <a:r>
              <a:rPr lang="en-US" sz="1600" dirty="0" smtClean="0">
                <a:solidFill>
                  <a:prstClr val="black"/>
                </a:solidFill>
                <a:latin typeface="Maiandra GD" pitchFamily="34" charset="0"/>
              </a:rPr>
              <a:t>.  </a:t>
            </a:r>
            <a:endParaRPr lang="en-US" sz="1600" b="1" dirty="0">
              <a:solidFill>
                <a:prstClr val="black"/>
              </a:solidFill>
              <a:latin typeface="Maiandra GD" pitchFamily="34" charset="0"/>
            </a:endParaRPr>
          </a:p>
        </p:txBody>
      </p:sp>
      <p:graphicFrame>
        <p:nvGraphicFramePr>
          <p:cNvPr id="7" name="Content Placeholder 4"/>
          <p:cNvGraphicFramePr>
            <a:graphicFrameLocks/>
          </p:cNvGraphicFramePr>
          <p:nvPr>
            <p:extLst>
              <p:ext uri="{D42A27DB-BD31-4B8C-83A1-F6EECF244321}">
                <p14:modId xmlns:p14="http://schemas.microsoft.com/office/powerpoint/2010/main" val="2805297915"/>
              </p:ext>
            </p:extLst>
          </p:nvPr>
        </p:nvGraphicFramePr>
        <p:xfrm>
          <a:off x="1315510" y="5348567"/>
          <a:ext cx="5338295" cy="4100233"/>
        </p:xfrm>
        <a:graphic>
          <a:graphicData uri="http://schemas.openxmlformats.org/drawingml/2006/table">
            <a:tbl>
              <a:tblPr firstRow="1" bandRow="1">
                <a:tableStyleId>{5C22544A-7EE6-4342-B048-85BDC9FD1C3A}</a:tableStyleId>
              </a:tblPr>
              <a:tblGrid>
                <a:gridCol w="777766"/>
                <a:gridCol w="2985924"/>
                <a:gridCol w="1574605"/>
              </a:tblGrid>
              <a:tr h="773748">
                <a:tc>
                  <a:txBody>
                    <a:bodyPr/>
                    <a:lstStyle/>
                    <a:p>
                      <a:pPr marL="0" marR="50165" algn="ctr">
                        <a:lnSpc>
                          <a:spcPct val="150000"/>
                        </a:lnSpc>
                        <a:spcBef>
                          <a:spcPts val="0"/>
                        </a:spcBef>
                        <a:spcAft>
                          <a:spcPts val="0"/>
                        </a:spcAft>
                      </a:pPr>
                      <a:r>
                        <a:rPr lang="en-US" sz="1500" b="1" dirty="0">
                          <a:latin typeface="Trebuchet MS"/>
                          <a:ea typeface="Times New Roman"/>
                          <a:cs typeface="Arial"/>
                        </a:rPr>
                        <a:t>No</a:t>
                      </a:r>
                      <a:endParaRPr lang="en-US" sz="1500" b="1" dirty="0">
                        <a:latin typeface="Times New Roman"/>
                        <a:ea typeface="Times New Roman"/>
                      </a:endParaRPr>
                    </a:p>
                  </a:txBody>
                  <a:tcPr marL="77724" marR="77724"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500" b="1" dirty="0">
                          <a:latin typeface="Trebuchet MS"/>
                          <a:ea typeface="Times New Roman"/>
                          <a:cs typeface="Arial"/>
                        </a:rPr>
                        <a:t>Jenis Industri Perdagangan</a:t>
                      </a:r>
                      <a:endParaRPr lang="en-US" sz="1500" b="1" dirty="0">
                        <a:latin typeface="Times New Roman"/>
                        <a:ea typeface="Times New Roman"/>
                      </a:endParaRPr>
                    </a:p>
                  </a:txBody>
                  <a:tcPr marL="77724" marR="77724" marT="0" marB="0" anchor="ctr">
                    <a:cell3D prstMaterial="dkEdge">
                      <a:bevel h="50800" prst="divot"/>
                      <a:lightRig rig="flood" dir="t"/>
                    </a:cell3D>
                  </a:tcPr>
                </a:tc>
                <a:tc>
                  <a:txBody>
                    <a:bodyPr/>
                    <a:lstStyle/>
                    <a:p>
                      <a:pPr marL="0" marR="50165" algn="ctr">
                        <a:lnSpc>
                          <a:spcPct val="150000"/>
                        </a:lnSpc>
                        <a:spcBef>
                          <a:spcPts val="0"/>
                        </a:spcBef>
                        <a:spcAft>
                          <a:spcPts val="0"/>
                        </a:spcAft>
                      </a:pPr>
                      <a:r>
                        <a:rPr lang="en-US" sz="1500" b="1" dirty="0">
                          <a:latin typeface="Trebuchet MS"/>
                          <a:ea typeface="Times New Roman"/>
                          <a:cs typeface="Arial"/>
                        </a:rPr>
                        <a:t>Jumlah </a:t>
                      </a:r>
                      <a:endParaRPr lang="en-US" sz="1500" b="1" dirty="0">
                        <a:latin typeface="Times New Roman"/>
                        <a:ea typeface="Times New Roman"/>
                      </a:endParaRPr>
                    </a:p>
                  </a:txBody>
                  <a:tcPr marL="77724" marR="77724" marT="0" marB="0" anchor="ctr">
                    <a:cell3D prstMaterial="dkEdge">
                      <a:bevel h="50800" prst="divot"/>
                      <a:lightRig rig="flood" dir="t"/>
                    </a:cell3D>
                  </a:tcPr>
                </a:tc>
              </a:tr>
              <a:tr h="3326485">
                <a:tc>
                  <a:txBody>
                    <a:bodyPr/>
                    <a:lstStyle/>
                    <a:p>
                      <a:pPr marL="0" marR="50165" algn="ctr">
                        <a:lnSpc>
                          <a:spcPct val="150000"/>
                        </a:lnSpc>
                        <a:spcBef>
                          <a:spcPts val="0"/>
                        </a:spcBef>
                        <a:spcAft>
                          <a:spcPts val="300"/>
                        </a:spcAft>
                      </a:pPr>
                      <a:r>
                        <a:rPr lang="id-ID" sz="1500" dirty="0" smtClean="0">
                          <a:latin typeface="Times New Roman"/>
                          <a:ea typeface="Times New Roman"/>
                        </a:rPr>
                        <a:t>1.</a:t>
                      </a:r>
                      <a:endParaRPr lang="en-US" sz="1500" dirty="0" smtClean="0">
                        <a:latin typeface="Times New Roman"/>
                        <a:ea typeface="Times New Roman"/>
                      </a:endParaRPr>
                    </a:p>
                    <a:p>
                      <a:pPr marL="0" marR="50165" algn="ctr">
                        <a:lnSpc>
                          <a:spcPct val="150000"/>
                        </a:lnSpc>
                        <a:spcBef>
                          <a:spcPts val="0"/>
                        </a:spcBef>
                        <a:spcAft>
                          <a:spcPts val="300"/>
                        </a:spcAft>
                      </a:pPr>
                      <a:r>
                        <a:rPr lang="en-US" sz="1500" dirty="0" smtClean="0">
                          <a:latin typeface="Trebuchet MS"/>
                          <a:ea typeface="Times New Roman"/>
                          <a:cs typeface="Arial"/>
                        </a:rPr>
                        <a:t>2</a:t>
                      </a:r>
                      <a:r>
                        <a:rPr lang="id-ID" sz="1500" dirty="0" smtClean="0">
                          <a:latin typeface="Trebuchet MS"/>
                          <a:ea typeface="Times New Roman"/>
                          <a:cs typeface="Arial"/>
                        </a:rPr>
                        <a:t>.</a:t>
                      </a:r>
                      <a:endParaRPr lang="en-US" sz="1500" dirty="0" smtClean="0">
                        <a:latin typeface="Times New Roman"/>
                        <a:ea typeface="Times New Roman"/>
                      </a:endParaRPr>
                    </a:p>
                    <a:p>
                      <a:pPr marL="0" marR="50165" algn="ctr">
                        <a:lnSpc>
                          <a:spcPct val="150000"/>
                        </a:lnSpc>
                        <a:spcBef>
                          <a:spcPts val="0"/>
                        </a:spcBef>
                        <a:spcAft>
                          <a:spcPts val="300"/>
                        </a:spcAft>
                      </a:pPr>
                      <a:r>
                        <a:rPr lang="en-US" sz="1500" dirty="0" smtClean="0">
                          <a:latin typeface="Trebuchet MS"/>
                          <a:ea typeface="Times New Roman"/>
                          <a:cs typeface="Arial"/>
                        </a:rPr>
                        <a:t>3</a:t>
                      </a:r>
                      <a:r>
                        <a:rPr lang="id-ID" sz="1500" dirty="0" smtClean="0">
                          <a:latin typeface="Trebuchet MS"/>
                          <a:ea typeface="Times New Roman"/>
                          <a:cs typeface="Arial"/>
                        </a:rPr>
                        <a:t>.</a:t>
                      </a:r>
                      <a:endParaRPr lang="en-US" sz="1500" dirty="0">
                        <a:latin typeface="Times New Roman"/>
                        <a:ea typeface="Times New Roman"/>
                      </a:endParaRPr>
                    </a:p>
                    <a:p>
                      <a:pPr marL="0" marR="50165" algn="ctr">
                        <a:lnSpc>
                          <a:spcPct val="150000"/>
                        </a:lnSpc>
                        <a:spcBef>
                          <a:spcPts val="0"/>
                        </a:spcBef>
                        <a:spcAft>
                          <a:spcPts val="300"/>
                        </a:spcAft>
                      </a:pPr>
                      <a:r>
                        <a:rPr lang="en-US" sz="1500" dirty="0" smtClean="0">
                          <a:latin typeface="Trebuchet MS"/>
                          <a:ea typeface="Times New Roman"/>
                          <a:cs typeface="Arial"/>
                        </a:rPr>
                        <a:t>4</a:t>
                      </a:r>
                      <a:r>
                        <a:rPr lang="id-ID" sz="1500" dirty="0" smtClean="0">
                          <a:latin typeface="Trebuchet MS"/>
                          <a:ea typeface="Times New Roman"/>
                          <a:cs typeface="Arial"/>
                        </a:rPr>
                        <a:t>.</a:t>
                      </a:r>
                      <a:endParaRPr lang="en-US" sz="1500" dirty="0">
                        <a:latin typeface="Times New Roman"/>
                        <a:ea typeface="Times New Roman"/>
                      </a:endParaRPr>
                    </a:p>
                    <a:p>
                      <a:pPr marL="0" marR="50165" algn="ctr">
                        <a:lnSpc>
                          <a:spcPct val="150000"/>
                        </a:lnSpc>
                        <a:spcBef>
                          <a:spcPts val="0"/>
                        </a:spcBef>
                        <a:spcAft>
                          <a:spcPts val="300"/>
                        </a:spcAft>
                      </a:pPr>
                      <a:r>
                        <a:rPr lang="en-US" sz="1500" dirty="0" smtClean="0">
                          <a:latin typeface="Trebuchet MS"/>
                          <a:ea typeface="Times New Roman"/>
                          <a:cs typeface="Arial"/>
                        </a:rPr>
                        <a:t>5</a:t>
                      </a:r>
                      <a:r>
                        <a:rPr lang="id-ID" sz="1500" dirty="0" smtClean="0">
                          <a:latin typeface="Trebuchet MS"/>
                          <a:ea typeface="Times New Roman"/>
                          <a:cs typeface="Arial"/>
                        </a:rPr>
                        <a:t>.</a:t>
                      </a:r>
                      <a:endParaRPr lang="en-US" sz="1500" dirty="0">
                        <a:latin typeface="Times New Roman"/>
                        <a:ea typeface="Times New Roman"/>
                      </a:endParaRPr>
                    </a:p>
                    <a:p>
                      <a:pPr marL="0" marR="50165" algn="ctr">
                        <a:lnSpc>
                          <a:spcPct val="150000"/>
                        </a:lnSpc>
                        <a:spcBef>
                          <a:spcPts val="0"/>
                        </a:spcBef>
                        <a:spcAft>
                          <a:spcPts val="300"/>
                        </a:spcAft>
                      </a:pPr>
                      <a:r>
                        <a:rPr lang="en-US" sz="1500" dirty="0">
                          <a:latin typeface="Trebuchet MS"/>
                          <a:ea typeface="Times New Roman"/>
                          <a:cs typeface="Arial"/>
                        </a:rPr>
                        <a:t> 6.</a:t>
                      </a:r>
                      <a:endParaRPr lang="en-US" sz="1500" dirty="0">
                        <a:latin typeface="Times New Roman"/>
                        <a:ea typeface="Times New Roman"/>
                      </a:endParaRPr>
                    </a:p>
                    <a:p>
                      <a:pPr marL="0" marR="50165" algn="ctr">
                        <a:lnSpc>
                          <a:spcPct val="150000"/>
                        </a:lnSpc>
                        <a:spcBef>
                          <a:spcPts val="0"/>
                        </a:spcBef>
                        <a:spcAft>
                          <a:spcPts val="300"/>
                        </a:spcAft>
                      </a:pPr>
                      <a:r>
                        <a:rPr lang="en-US" sz="1500" dirty="0">
                          <a:latin typeface="Trebuchet MS"/>
                          <a:ea typeface="Times New Roman"/>
                          <a:cs typeface="Arial"/>
                        </a:rPr>
                        <a:t>7.</a:t>
                      </a:r>
                      <a:endParaRPr lang="en-US" sz="1500" dirty="0">
                        <a:latin typeface="Times New Roman"/>
                        <a:ea typeface="Times New Roman"/>
                      </a:endParaRPr>
                    </a:p>
                    <a:p>
                      <a:pPr marL="0" marR="50165" algn="ctr">
                        <a:lnSpc>
                          <a:spcPct val="150000"/>
                        </a:lnSpc>
                        <a:spcBef>
                          <a:spcPts val="0"/>
                        </a:spcBef>
                        <a:spcAft>
                          <a:spcPts val="300"/>
                        </a:spcAft>
                      </a:pPr>
                      <a:r>
                        <a:rPr lang="en-US" sz="1500" dirty="0" smtClean="0">
                          <a:latin typeface="Trebuchet MS"/>
                          <a:ea typeface="Times New Roman"/>
                          <a:cs typeface="Arial"/>
                        </a:rPr>
                        <a:t>8</a:t>
                      </a:r>
                      <a:r>
                        <a:rPr lang="id-ID" sz="1500" dirty="0" smtClean="0">
                          <a:latin typeface="Trebuchet MS"/>
                          <a:ea typeface="Times New Roman"/>
                          <a:cs typeface="Arial"/>
                        </a:rPr>
                        <a:t>.</a:t>
                      </a:r>
                      <a:endParaRPr lang="en-US" sz="1500" dirty="0">
                        <a:latin typeface="Times New Roman"/>
                        <a:ea typeface="Times New Roman"/>
                      </a:endParaRPr>
                    </a:p>
                  </a:txBody>
                  <a:tcPr marL="77724" marR="77724" marT="0" marB="0" anchor="ctr">
                    <a:cell3D prstMaterial="dkEdge">
                      <a:bevel h="50800" prst="divot"/>
                      <a:lightRig rig="flood" dir="t"/>
                    </a:cell3D>
                  </a:tcPr>
                </a:tc>
                <a:tc>
                  <a:txBody>
                    <a:bodyPr/>
                    <a:lstStyle/>
                    <a:p>
                      <a:pPr marL="0" marR="50165">
                        <a:lnSpc>
                          <a:spcPct val="150000"/>
                        </a:lnSpc>
                        <a:spcBef>
                          <a:spcPts val="0"/>
                        </a:spcBef>
                        <a:spcAft>
                          <a:spcPts val="300"/>
                        </a:spcAft>
                      </a:pPr>
                      <a:r>
                        <a:rPr lang="en-US" sz="1500" dirty="0" smtClean="0">
                          <a:latin typeface="Trebuchet MS"/>
                          <a:ea typeface="Times New Roman"/>
                          <a:cs typeface="Arial"/>
                        </a:rPr>
                        <a:t>B </a:t>
                      </a:r>
                      <a:r>
                        <a:rPr lang="en-US" sz="1500" dirty="0">
                          <a:latin typeface="Trebuchet MS"/>
                          <a:ea typeface="Times New Roman"/>
                          <a:cs typeface="Arial"/>
                        </a:rPr>
                        <a:t>a t a k o</a:t>
                      </a:r>
                      <a:endParaRPr lang="en-US" sz="1500" dirty="0">
                        <a:latin typeface="Times New Roman"/>
                        <a:ea typeface="Times New Roman"/>
                      </a:endParaRPr>
                    </a:p>
                    <a:p>
                      <a:pPr marL="0" marR="50165">
                        <a:lnSpc>
                          <a:spcPct val="150000"/>
                        </a:lnSpc>
                        <a:spcBef>
                          <a:spcPts val="0"/>
                        </a:spcBef>
                        <a:spcAft>
                          <a:spcPts val="300"/>
                        </a:spcAft>
                      </a:pPr>
                      <a:r>
                        <a:rPr lang="en-US" sz="1500" dirty="0">
                          <a:latin typeface="Trebuchet MS"/>
                          <a:ea typeface="Times New Roman"/>
                          <a:cs typeface="Arial"/>
                        </a:rPr>
                        <a:t>M e u b e l</a:t>
                      </a:r>
                      <a:endParaRPr lang="en-US" sz="1500" dirty="0">
                        <a:latin typeface="Times New Roman"/>
                        <a:ea typeface="Times New Roman"/>
                      </a:endParaRPr>
                    </a:p>
                    <a:p>
                      <a:pPr marL="0" marR="50165">
                        <a:lnSpc>
                          <a:spcPct val="150000"/>
                        </a:lnSpc>
                        <a:spcBef>
                          <a:spcPts val="0"/>
                        </a:spcBef>
                        <a:spcAft>
                          <a:spcPts val="300"/>
                        </a:spcAft>
                      </a:pPr>
                      <a:r>
                        <a:rPr lang="en-US" sz="1500" dirty="0" err="1" smtClean="0">
                          <a:latin typeface="Trebuchet MS"/>
                          <a:ea typeface="Times New Roman"/>
                          <a:cs typeface="Arial"/>
                        </a:rPr>
                        <a:t>Kue</a:t>
                      </a:r>
                      <a:r>
                        <a:rPr lang="en-US" sz="1500" baseline="0" dirty="0" smtClean="0">
                          <a:latin typeface="Trebuchet MS"/>
                          <a:ea typeface="Times New Roman"/>
                          <a:cs typeface="Arial"/>
                        </a:rPr>
                        <a:t> </a:t>
                      </a:r>
                      <a:r>
                        <a:rPr lang="en-US" sz="1500" baseline="0" dirty="0" err="1" smtClean="0">
                          <a:latin typeface="Trebuchet MS"/>
                          <a:ea typeface="Times New Roman"/>
                          <a:cs typeface="Arial"/>
                        </a:rPr>
                        <a:t>Pia</a:t>
                      </a:r>
                      <a:endParaRPr lang="en-US" sz="1500" dirty="0">
                        <a:latin typeface="Times New Roman"/>
                        <a:ea typeface="Times New Roman"/>
                      </a:endParaRPr>
                    </a:p>
                    <a:p>
                      <a:pPr marL="0" marR="50165">
                        <a:lnSpc>
                          <a:spcPct val="150000"/>
                        </a:lnSpc>
                        <a:spcBef>
                          <a:spcPts val="0"/>
                        </a:spcBef>
                        <a:spcAft>
                          <a:spcPts val="300"/>
                        </a:spcAft>
                      </a:pPr>
                      <a:r>
                        <a:rPr lang="en-US" sz="1500" dirty="0">
                          <a:latin typeface="Trebuchet MS"/>
                          <a:ea typeface="Times New Roman"/>
                          <a:cs typeface="Arial"/>
                        </a:rPr>
                        <a:t>K r </a:t>
                      </a:r>
                      <a:r>
                        <a:rPr lang="en-US" sz="1500" dirty="0" err="1" smtClean="0">
                          <a:latin typeface="Trebuchet MS"/>
                          <a:ea typeface="Times New Roman"/>
                          <a:cs typeface="Arial"/>
                        </a:rPr>
                        <a:t>i</a:t>
                      </a:r>
                      <a:r>
                        <a:rPr lang="en-US" sz="1500" dirty="0" smtClean="0">
                          <a:latin typeface="Trebuchet MS"/>
                          <a:ea typeface="Times New Roman"/>
                          <a:cs typeface="Arial"/>
                        </a:rPr>
                        <a:t> </a:t>
                      </a:r>
                      <a:r>
                        <a:rPr lang="en-US" sz="1500" dirty="0">
                          <a:latin typeface="Trebuchet MS"/>
                          <a:ea typeface="Times New Roman"/>
                          <a:cs typeface="Arial"/>
                        </a:rPr>
                        <a:t>p </a:t>
                      </a:r>
                      <a:r>
                        <a:rPr lang="en-US" sz="1500" dirty="0" err="1" smtClean="0">
                          <a:latin typeface="Trebuchet MS"/>
                          <a:ea typeface="Times New Roman"/>
                          <a:cs typeface="Arial"/>
                        </a:rPr>
                        <a:t>i</a:t>
                      </a:r>
                      <a:r>
                        <a:rPr lang="en-US" sz="1500" dirty="0" smtClean="0">
                          <a:latin typeface="Trebuchet MS"/>
                          <a:ea typeface="Times New Roman"/>
                          <a:cs typeface="Arial"/>
                        </a:rPr>
                        <a:t> </a:t>
                      </a:r>
                      <a:r>
                        <a:rPr lang="en-US" sz="1500" dirty="0">
                          <a:latin typeface="Trebuchet MS"/>
                          <a:ea typeface="Times New Roman"/>
                          <a:cs typeface="Arial"/>
                        </a:rPr>
                        <a:t>k</a:t>
                      </a:r>
                      <a:endParaRPr lang="en-US" sz="1500" dirty="0">
                        <a:latin typeface="Times New Roman"/>
                        <a:ea typeface="Times New Roman"/>
                      </a:endParaRPr>
                    </a:p>
                    <a:p>
                      <a:pPr marL="0" marR="50165">
                        <a:lnSpc>
                          <a:spcPct val="150000"/>
                        </a:lnSpc>
                        <a:spcBef>
                          <a:spcPts val="0"/>
                        </a:spcBef>
                        <a:spcAft>
                          <a:spcPts val="300"/>
                        </a:spcAft>
                      </a:pPr>
                      <a:r>
                        <a:rPr lang="en-US" sz="1500" dirty="0">
                          <a:latin typeface="Trebuchet MS"/>
                          <a:ea typeface="Times New Roman"/>
                          <a:cs typeface="Arial"/>
                        </a:rPr>
                        <a:t>Bawang Goreng</a:t>
                      </a:r>
                      <a:endParaRPr lang="en-US" sz="1500" dirty="0">
                        <a:latin typeface="Times New Roman"/>
                        <a:ea typeface="Times New Roman"/>
                      </a:endParaRPr>
                    </a:p>
                    <a:p>
                      <a:pPr marL="0" marR="50165">
                        <a:lnSpc>
                          <a:spcPct val="150000"/>
                        </a:lnSpc>
                        <a:spcBef>
                          <a:spcPts val="0"/>
                        </a:spcBef>
                        <a:spcAft>
                          <a:spcPts val="300"/>
                        </a:spcAft>
                      </a:pPr>
                      <a:r>
                        <a:rPr lang="en-US" sz="1500" dirty="0">
                          <a:latin typeface="Trebuchet MS"/>
                          <a:ea typeface="Times New Roman"/>
                          <a:cs typeface="Arial"/>
                        </a:rPr>
                        <a:t>Air Minum Isi Ulang</a:t>
                      </a:r>
                      <a:endParaRPr lang="en-US" sz="1500" dirty="0">
                        <a:latin typeface="Times New Roman"/>
                        <a:ea typeface="Times New Roman"/>
                      </a:endParaRPr>
                    </a:p>
                    <a:p>
                      <a:pPr marL="0" marR="50165">
                        <a:lnSpc>
                          <a:spcPct val="150000"/>
                        </a:lnSpc>
                        <a:spcBef>
                          <a:spcPts val="0"/>
                        </a:spcBef>
                        <a:spcAft>
                          <a:spcPts val="300"/>
                        </a:spcAft>
                      </a:pPr>
                      <a:r>
                        <a:rPr lang="en-US" sz="1500" dirty="0">
                          <a:latin typeface="Trebuchet MS"/>
                          <a:ea typeface="Times New Roman"/>
                          <a:cs typeface="Arial"/>
                        </a:rPr>
                        <a:t>Gorden</a:t>
                      </a:r>
                      <a:endParaRPr lang="en-US" sz="1500" dirty="0">
                        <a:latin typeface="Times New Roman"/>
                        <a:ea typeface="Times New Roman"/>
                      </a:endParaRPr>
                    </a:p>
                    <a:p>
                      <a:pPr marL="0" marR="50165">
                        <a:lnSpc>
                          <a:spcPct val="150000"/>
                        </a:lnSpc>
                        <a:spcBef>
                          <a:spcPts val="0"/>
                        </a:spcBef>
                        <a:spcAft>
                          <a:spcPts val="300"/>
                        </a:spcAft>
                      </a:pPr>
                      <a:r>
                        <a:rPr lang="en-US" sz="1500" dirty="0" err="1" smtClean="0">
                          <a:latin typeface="Trebuchet MS"/>
                          <a:ea typeface="Times New Roman"/>
                          <a:cs typeface="Arial"/>
                        </a:rPr>
                        <a:t>Coklat</a:t>
                      </a:r>
                      <a:r>
                        <a:rPr lang="en-US" sz="1500" baseline="0" dirty="0" smtClean="0">
                          <a:latin typeface="Trebuchet MS"/>
                          <a:ea typeface="Times New Roman"/>
                          <a:cs typeface="Arial"/>
                        </a:rPr>
                        <a:t> </a:t>
                      </a:r>
                      <a:r>
                        <a:rPr lang="en-US" sz="1500" baseline="0" dirty="0" err="1" smtClean="0">
                          <a:latin typeface="Trebuchet MS"/>
                          <a:ea typeface="Times New Roman"/>
                          <a:cs typeface="Arial"/>
                        </a:rPr>
                        <a:t>Susu</a:t>
                      </a:r>
                      <a:r>
                        <a:rPr lang="en-US" sz="1500" baseline="0" dirty="0" smtClean="0">
                          <a:latin typeface="Trebuchet MS"/>
                          <a:ea typeface="Times New Roman"/>
                          <a:cs typeface="Arial"/>
                        </a:rPr>
                        <a:t> </a:t>
                      </a:r>
                      <a:r>
                        <a:rPr lang="en-US" sz="1500" baseline="0" dirty="0" err="1" smtClean="0">
                          <a:latin typeface="Trebuchet MS"/>
                          <a:ea typeface="Times New Roman"/>
                          <a:cs typeface="Arial"/>
                        </a:rPr>
                        <a:t>Jahe</a:t>
                      </a:r>
                      <a:r>
                        <a:rPr lang="en-US" sz="1500" baseline="0" dirty="0" smtClean="0">
                          <a:latin typeface="Trebuchet MS"/>
                          <a:ea typeface="Times New Roman"/>
                          <a:cs typeface="Arial"/>
                        </a:rPr>
                        <a:t> </a:t>
                      </a:r>
                      <a:r>
                        <a:rPr lang="en-US" sz="1500" baseline="0" dirty="0" err="1" smtClean="0">
                          <a:latin typeface="Trebuchet MS"/>
                          <a:ea typeface="Times New Roman"/>
                          <a:cs typeface="Arial"/>
                        </a:rPr>
                        <a:t>dll</a:t>
                      </a:r>
                      <a:endParaRPr lang="en-US" sz="1500" dirty="0">
                        <a:latin typeface="Times New Roman"/>
                        <a:ea typeface="Times New Roman"/>
                      </a:endParaRPr>
                    </a:p>
                  </a:txBody>
                  <a:tcPr marL="77724" marR="77724" marT="0" marB="0" anchor="ctr">
                    <a:cell3D prstMaterial="dkEdge">
                      <a:bevel h="50800" prst="divot"/>
                      <a:lightRig rig="flood" dir="t"/>
                    </a:cell3D>
                  </a:tcPr>
                </a:tc>
                <a:tc>
                  <a:txBody>
                    <a:bodyPr/>
                    <a:lstStyle/>
                    <a:p>
                      <a:pPr marL="0" marR="50165" algn="ctr">
                        <a:lnSpc>
                          <a:spcPct val="150000"/>
                        </a:lnSpc>
                        <a:spcBef>
                          <a:spcPts val="0"/>
                        </a:spcBef>
                        <a:spcAft>
                          <a:spcPts val="300"/>
                        </a:spcAft>
                      </a:pPr>
                      <a:r>
                        <a:rPr lang="id-ID" sz="1500" dirty="0" smtClean="0">
                          <a:solidFill>
                            <a:schemeClr val="tx1"/>
                          </a:solidFill>
                          <a:latin typeface="Trebuchet MS"/>
                          <a:ea typeface="Times New Roman"/>
                          <a:cs typeface="Arial"/>
                        </a:rPr>
                        <a:t>3</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a:solidFill>
                            <a:schemeClr val="tx1"/>
                          </a:solidFill>
                          <a:latin typeface="Trebuchet MS"/>
                          <a:ea typeface="Times New Roman"/>
                          <a:cs typeface="Arial"/>
                        </a:rPr>
                        <a:t>5</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smtClean="0">
                          <a:solidFill>
                            <a:schemeClr val="tx1"/>
                          </a:solidFill>
                          <a:latin typeface="Trebuchet MS"/>
                          <a:ea typeface="Times New Roman"/>
                          <a:cs typeface="Arial"/>
                        </a:rPr>
                        <a:t> </a:t>
                      </a:r>
                      <a:r>
                        <a:rPr lang="en-US" sz="1500" dirty="0">
                          <a:solidFill>
                            <a:schemeClr val="tx1"/>
                          </a:solidFill>
                          <a:latin typeface="Trebuchet MS"/>
                          <a:ea typeface="Times New Roman"/>
                          <a:cs typeface="Arial"/>
                        </a:rPr>
                        <a:t>1</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a:solidFill>
                            <a:schemeClr val="tx1"/>
                          </a:solidFill>
                          <a:latin typeface="Trebuchet MS"/>
                          <a:ea typeface="Times New Roman"/>
                          <a:cs typeface="Arial"/>
                        </a:rPr>
                        <a:t>3</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smtClean="0">
                          <a:solidFill>
                            <a:schemeClr val="tx1"/>
                          </a:solidFill>
                          <a:latin typeface="Trebuchet MS"/>
                          <a:ea typeface="Times New Roman"/>
                          <a:cs typeface="Arial"/>
                        </a:rPr>
                        <a:t> </a:t>
                      </a:r>
                      <a:r>
                        <a:rPr lang="en-US" sz="1500" dirty="0">
                          <a:solidFill>
                            <a:schemeClr val="tx1"/>
                          </a:solidFill>
                          <a:latin typeface="Trebuchet MS"/>
                          <a:ea typeface="Times New Roman"/>
                          <a:cs typeface="Arial"/>
                        </a:rPr>
                        <a:t>1 </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smtClean="0">
                          <a:solidFill>
                            <a:schemeClr val="tx1"/>
                          </a:solidFill>
                          <a:latin typeface="Trebuchet MS"/>
                          <a:ea typeface="Times New Roman"/>
                          <a:cs typeface="Arial"/>
                        </a:rPr>
                        <a:t>10 </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a:solidFill>
                            <a:schemeClr val="tx1"/>
                          </a:solidFill>
                          <a:latin typeface="Trebuchet MS"/>
                          <a:ea typeface="Times New Roman"/>
                          <a:cs typeface="Arial"/>
                        </a:rPr>
                        <a:t>1   </a:t>
                      </a:r>
                      <a:endParaRPr lang="en-US" sz="1500" dirty="0">
                        <a:solidFill>
                          <a:schemeClr val="tx1"/>
                        </a:solidFill>
                        <a:latin typeface="Times New Roman"/>
                        <a:ea typeface="Times New Roman"/>
                      </a:endParaRPr>
                    </a:p>
                    <a:p>
                      <a:pPr marL="0" marR="50165" algn="ctr">
                        <a:lnSpc>
                          <a:spcPct val="150000"/>
                        </a:lnSpc>
                        <a:spcBef>
                          <a:spcPts val="0"/>
                        </a:spcBef>
                        <a:spcAft>
                          <a:spcPts val="300"/>
                        </a:spcAft>
                      </a:pPr>
                      <a:r>
                        <a:rPr lang="en-US" sz="1500" dirty="0">
                          <a:solidFill>
                            <a:schemeClr val="tx1"/>
                          </a:solidFill>
                          <a:latin typeface="Trebuchet MS"/>
                          <a:ea typeface="Times New Roman"/>
                          <a:cs typeface="Arial"/>
                        </a:rPr>
                        <a:t>1</a:t>
                      </a:r>
                      <a:endParaRPr lang="en-US" sz="1500" dirty="0">
                        <a:solidFill>
                          <a:schemeClr val="tx1"/>
                        </a:solidFill>
                        <a:latin typeface="Times New Roman"/>
                        <a:ea typeface="Times New Roman"/>
                      </a:endParaRPr>
                    </a:p>
                  </a:txBody>
                  <a:tcPr marL="77724" marR="77724" marT="0" marB="0" anchor="ctr">
                    <a:cell3D prstMaterial="dkEdge">
                      <a:bevel h="50800" prst="divot"/>
                      <a:lightRig rig="flood" dir="t"/>
                    </a:cell3D>
                  </a:tcPr>
                </a:tc>
              </a:tr>
            </a:tbl>
          </a:graphicData>
        </a:graphic>
      </p:graphicFrame>
      <p:sp>
        <p:nvSpPr>
          <p:cNvPr id="9" name="TextBox 8"/>
          <p:cNvSpPr txBox="1"/>
          <p:nvPr/>
        </p:nvSpPr>
        <p:spPr>
          <a:xfrm>
            <a:off x="1124394" y="4800600"/>
            <a:ext cx="5733605" cy="388380"/>
          </a:xfrm>
          <a:prstGeom prst="rect">
            <a:avLst/>
          </a:prstGeom>
          <a:noFill/>
        </p:spPr>
        <p:txBody>
          <a:bodyPr wrap="square" lIns="95064" tIns="47532" rIns="95064" bIns="47532" rtlCol="0">
            <a:spAutoFit/>
          </a:bodyPr>
          <a:lstStyle/>
          <a:p>
            <a:pPr algn="ctr"/>
            <a:r>
              <a:rPr lang="en-US" b="1" dirty="0" err="1" smtClean="0">
                <a:solidFill>
                  <a:prstClr val="black"/>
                </a:solidFill>
                <a:latin typeface="Maiandra GD" pitchFamily="34" charset="0"/>
              </a:rPr>
              <a:t>Jenis</a:t>
            </a:r>
            <a:r>
              <a:rPr lang="en-US" b="1" dirty="0" smtClean="0">
                <a:solidFill>
                  <a:prstClr val="black"/>
                </a:solidFill>
                <a:latin typeface="Maiandra GD" pitchFamily="34" charset="0"/>
              </a:rPr>
              <a:t> </a:t>
            </a:r>
            <a:r>
              <a:rPr lang="en-US" b="1" dirty="0" err="1" smtClean="0">
                <a:solidFill>
                  <a:prstClr val="black"/>
                </a:solidFill>
                <a:latin typeface="Maiandra GD" pitchFamily="34" charset="0"/>
              </a:rPr>
              <a:t>Perdagangan</a:t>
            </a:r>
            <a:r>
              <a:rPr lang="en-US" b="1" dirty="0" smtClean="0">
                <a:solidFill>
                  <a:prstClr val="black"/>
                </a:solidFill>
                <a:latin typeface="Maiandra GD" pitchFamily="34" charset="0"/>
              </a:rPr>
              <a:t>/</a:t>
            </a:r>
            <a:r>
              <a:rPr lang="en-US" b="1" dirty="0" err="1" smtClean="0">
                <a:solidFill>
                  <a:prstClr val="black"/>
                </a:solidFill>
                <a:latin typeface="Maiandra GD" pitchFamily="34" charset="0"/>
              </a:rPr>
              <a:t>Industri</a:t>
            </a:r>
            <a:endParaRPr lang="en-US" b="1" dirty="0">
              <a:solidFill>
                <a:prstClr val="black"/>
              </a:solidFill>
              <a:latin typeface="Maiandra GD" pitchFamily="34" charset="0"/>
            </a:endParaRPr>
          </a:p>
        </p:txBody>
      </p:sp>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60</a:t>
            </a:fld>
            <a:endParaRPr lang="en-US" sz="2200" dirty="0">
              <a:solidFill>
                <a:prstClr val="white"/>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12" name="Date Placeholder 1"/>
          <p:cNvSpPr txBox="1">
            <a:spLocks/>
          </p:cNvSpPr>
          <p:nvPr/>
        </p:nvSpPr>
        <p:spPr>
          <a:xfrm rot="16200000">
            <a:off x="6558621" y="6912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17062407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57300" y="1524001"/>
            <a:ext cx="5562600" cy="85344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algn="just" defTabSz="127083">
              <a:lnSpc>
                <a:spcPct val="150000"/>
              </a:lnSpc>
              <a:buClr>
                <a:srgbClr val="E4978A"/>
              </a:buClr>
            </a:pPr>
            <a:endParaRPr lang="en-US" sz="1700" b="1" dirty="0">
              <a:solidFill>
                <a:srgbClr val="292934"/>
              </a:solidFill>
              <a:latin typeface="Maiandra GD" pitchFamily="34" charset="0"/>
            </a:endParaRPr>
          </a:p>
        </p:txBody>
      </p:sp>
      <p:graphicFrame>
        <p:nvGraphicFramePr>
          <p:cNvPr id="7" name="Content Placeholder 8"/>
          <p:cNvGraphicFramePr>
            <a:graphicFrameLocks/>
          </p:cNvGraphicFramePr>
          <p:nvPr>
            <p:extLst>
              <p:ext uri="{D42A27DB-BD31-4B8C-83A1-F6EECF244321}">
                <p14:modId xmlns:p14="http://schemas.microsoft.com/office/powerpoint/2010/main" val="209237876"/>
              </p:ext>
            </p:extLst>
          </p:nvPr>
        </p:nvGraphicFramePr>
        <p:xfrm>
          <a:off x="1404797" y="2295677"/>
          <a:ext cx="5262704" cy="7076923"/>
        </p:xfrm>
        <a:graphic>
          <a:graphicData uri="http://schemas.openxmlformats.org/drawingml/2006/table">
            <a:tbl>
              <a:tblPr firstRow="1" bandRow="1">
                <a:tableStyleId>{7DF18680-E054-41AD-8BC1-D1AEF772440D}</a:tableStyleId>
              </a:tblPr>
              <a:tblGrid>
                <a:gridCol w="634510"/>
                <a:gridCol w="2873959"/>
                <a:gridCol w="1754235"/>
              </a:tblGrid>
              <a:tr h="463161">
                <a:tc>
                  <a:txBody>
                    <a:bodyPr/>
                    <a:lstStyle/>
                    <a:p>
                      <a:pPr marL="0" marR="50165" algn="ctr">
                        <a:lnSpc>
                          <a:spcPct val="150000"/>
                        </a:lnSpc>
                        <a:spcBef>
                          <a:spcPts val="0"/>
                        </a:spcBef>
                        <a:spcAft>
                          <a:spcPts val="0"/>
                        </a:spcAft>
                      </a:pPr>
                      <a:r>
                        <a:rPr lang="en-US" sz="1500" dirty="0">
                          <a:latin typeface="Maiandra GD" pitchFamily="34" charset="0"/>
                        </a:rPr>
                        <a:t>No</a:t>
                      </a:r>
                      <a:endParaRPr lang="en-US" sz="1500" dirty="0">
                        <a:solidFill>
                          <a:schemeClr val="accent4">
                            <a:lumMod val="75000"/>
                          </a:schemeClr>
                        </a:solidFill>
                        <a:latin typeface="Maiandra GD" pitchFamily="34" charset="0"/>
                        <a:ea typeface="Times New Roman"/>
                      </a:endParaRPr>
                    </a:p>
                  </a:txBody>
                  <a:tcPr marL="77724" marR="77724" marT="0" marB="0" anchor="ctr"/>
                </a:tc>
                <a:tc>
                  <a:txBody>
                    <a:bodyPr/>
                    <a:lstStyle/>
                    <a:p>
                      <a:pPr marL="0" marR="50165" algn="ctr">
                        <a:lnSpc>
                          <a:spcPct val="150000"/>
                        </a:lnSpc>
                        <a:spcBef>
                          <a:spcPts val="0"/>
                        </a:spcBef>
                        <a:spcAft>
                          <a:spcPts val="0"/>
                        </a:spcAft>
                      </a:pPr>
                      <a:r>
                        <a:rPr lang="en-US" sz="1500" dirty="0">
                          <a:latin typeface="Maiandra GD" pitchFamily="34" charset="0"/>
                        </a:rPr>
                        <a:t>Jenis  Perdagangan/Jasa</a:t>
                      </a:r>
                      <a:endParaRPr lang="en-US" sz="1500" dirty="0">
                        <a:solidFill>
                          <a:schemeClr val="accent4">
                            <a:lumMod val="75000"/>
                          </a:schemeClr>
                        </a:solidFill>
                        <a:latin typeface="Maiandra GD" pitchFamily="34" charset="0"/>
                        <a:ea typeface="Times New Roman"/>
                      </a:endParaRPr>
                    </a:p>
                  </a:txBody>
                  <a:tcPr marL="77724" marR="77724" marT="0" marB="0" anchor="ctr"/>
                </a:tc>
                <a:tc>
                  <a:txBody>
                    <a:bodyPr/>
                    <a:lstStyle/>
                    <a:p>
                      <a:pPr marL="0" marR="50165" algn="ctr">
                        <a:lnSpc>
                          <a:spcPct val="150000"/>
                        </a:lnSpc>
                        <a:spcBef>
                          <a:spcPts val="0"/>
                        </a:spcBef>
                        <a:spcAft>
                          <a:spcPts val="0"/>
                        </a:spcAft>
                      </a:pPr>
                      <a:r>
                        <a:rPr lang="en-US" sz="1500" dirty="0">
                          <a:latin typeface="Maiandra GD" pitchFamily="34" charset="0"/>
                        </a:rPr>
                        <a:t>Jumlah </a:t>
                      </a:r>
                      <a:endParaRPr lang="en-US" sz="1500" dirty="0">
                        <a:solidFill>
                          <a:schemeClr val="accent4">
                            <a:lumMod val="75000"/>
                          </a:schemeClr>
                        </a:solidFill>
                        <a:latin typeface="Maiandra GD" pitchFamily="34" charset="0"/>
                        <a:ea typeface="Times New Roman"/>
                      </a:endParaRPr>
                    </a:p>
                  </a:txBody>
                  <a:tcPr marL="77724" marR="77724" marT="0" marB="0" anchor="ctr"/>
                </a:tc>
              </a:tr>
              <a:tr h="6613762">
                <a:tc>
                  <a:txBody>
                    <a:bodyPr/>
                    <a:lstStyle/>
                    <a:p>
                      <a:pPr marL="52388" marR="50165" indent="0" algn="l">
                        <a:lnSpc>
                          <a:spcPct val="150000"/>
                        </a:lnSpc>
                        <a:spcBef>
                          <a:spcPts val="0"/>
                        </a:spcBef>
                        <a:spcAft>
                          <a:spcPts val="300"/>
                        </a:spcAft>
                      </a:pPr>
                      <a:r>
                        <a:rPr lang="en-US" sz="1500" dirty="0" smtClean="0">
                          <a:latin typeface="Maiandra GD" pitchFamily="34" charset="0"/>
                        </a:rPr>
                        <a:t>1</a:t>
                      </a:r>
                      <a:endParaRPr lang="en-US" sz="1500" dirty="0">
                        <a:latin typeface="Maiandra GD" pitchFamily="34" charset="0"/>
                      </a:endParaRPr>
                    </a:p>
                    <a:p>
                      <a:pPr marL="52388" marR="50165" indent="0" algn="l">
                        <a:lnSpc>
                          <a:spcPct val="150000"/>
                        </a:lnSpc>
                        <a:spcBef>
                          <a:spcPts val="0"/>
                        </a:spcBef>
                        <a:spcAft>
                          <a:spcPts val="300"/>
                        </a:spcAft>
                      </a:pPr>
                      <a:r>
                        <a:rPr lang="en-US" sz="1500" dirty="0" smtClean="0">
                          <a:latin typeface="Maiandra GD" pitchFamily="34" charset="0"/>
                        </a:rPr>
                        <a:t>2</a:t>
                      </a:r>
                      <a:endParaRPr lang="en-US" sz="1500" dirty="0">
                        <a:latin typeface="Maiandra GD" pitchFamily="34" charset="0"/>
                      </a:endParaRPr>
                    </a:p>
                    <a:p>
                      <a:pPr marL="52388" marR="50165" indent="0" algn="l">
                        <a:lnSpc>
                          <a:spcPct val="150000"/>
                        </a:lnSpc>
                        <a:spcBef>
                          <a:spcPts val="0"/>
                        </a:spcBef>
                        <a:spcAft>
                          <a:spcPts val="300"/>
                        </a:spcAft>
                      </a:pPr>
                      <a:r>
                        <a:rPr lang="en-US" sz="1500" dirty="0" smtClean="0">
                          <a:latin typeface="Maiandra GD" pitchFamily="34" charset="0"/>
                        </a:rPr>
                        <a:t>3</a:t>
                      </a:r>
                    </a:p>
                    <a:p>
                      <a:pPr marL="52388" marR="50165" indent="0" algn="l">
                        <a:lnSpc>
                          <a:spcPct val="150000"/>
                        </a:lnSpc>
                        <a:spcBef>
                          <a:spcPts val="0"/>
                        </a:spcBef>
                        <a:spcAft>
                          <a:spcPts val="300"/>
                        </a:spcAft>
                      </a:pPr>
                      <a:r>
                        <a:rPr lang="en-US" sz="1500" dirty="0" smtClean="0">
                          <a:latin typeface="Maiandra GD" pitchFamily="34" charset="0"/>
                        </a:rPr>
                        <a:t>4</a:t>
                      </a:r>
                    </a:p>
                    <a:p>
                      <a:pPr marL="52388" marR="50165" indent="0" algn="l">
                        <a:lnSpc>
                          <a:spcPct val="150000"/>
                        </a:lnSpc>
                        <a:spcBef>
                          <a:spcPts val="0"/>
                        </a:spcBef>
                        <a:spcAft>
                          <a:spcPts val="300"/>
                        </a:spcAft>
                      </a:pPr>
                      <a:r>
                        <a:rPr lang="en-US" sz="1500" dirty="0" smtClean="0">
                          <a:latin typeface="Maiandra GD" pitchFamily="34" charset="0"/>
                        </a:rPr>
                        <a:t>5</a:t>
                      </a:r>
                      <a:endParaRPr lang="en-US" sz="1500" dirty="0">
                        <a:latin typeface="Maiandra GD" pitchFamily="34" charset="0"/>
                      </a:endParaRPr>
                    </a:p>
                    <a:p>
                      <a:pPr marL="52388" marR="50165" indent="0" algn="l">
                        <a:lnSpc>
                          <a:spcPct val="150000"/>
                        </a:lnSpc>
                        <a:spcBef>
                          <a:spcPts val="0"/>
                        </a:spcBef>
                        <a:spcAft>
                          <a:spcPts val="300"/>
                        </a:spcAft>
                      </a:pPr>
                      <a:r>
                        <a:rPr lang="en-US" sz="1500" dirty="0">
                          <a:latin typeface="Maiandra GD" pitchFamily="34" charset="0"/>
                        </a:rPr>
                        <a:t>6</a:t>
                      </a:r>
                    </a:p>
                    <a:p>
                      <a:pPr marL="52388" marR="50165" indent="0" algn="l">
                        <a:lnSpc>
                          <a:spcPct val="150000"/>
                        </a:lnSpc>
                        <a:spcBef>
                          <a:spcPts val="0"/>
                        </a:spcBef>
                        <a:spcAft>
                          <a:spcPts val="300"/>
                        </a:spcAft>
                      </a:pPr>
                      <a:r>
                        <a:rPr lang="en-US" sz="1500" dirty="0">
                          <a:latin typeface="Maiandra GD" pitchFamily="34" charset="0"/>
                        </a:rPr>
                        <a:t>7</a:t>
                      </a:r>
                    </a:p>
                    <a:p>
                      <a:pPr marL="52388" marR="50165" indent="0" algn="l">
                        <a:lnSpc>
                          <a:spcPct val="150000"/>
                        </a:lnSpc>
                        <a:spcBef>
                          <a:spcPts val="0"/>
                        </a:spcBef>
                        <a:spcAft>
                          <a:spcPts val="300"/>
                        </a:spcAft>
                      </a:pPr>
                      <a:r>
                        <a:rPr lang="en-US" sz="1500" dirty="0" smtClean="0">
                          <a:latin typeface="Maiandra GD" pitchFamily="34" charset="0"/>
                        </a:rPr>
                        <a:t>8</a:t>
                      </a:r>
                      <a:endParaRPr lang="en-US" sz="1500" dirty="0">
                        <a:latin typeface="Maiandra GD" pitchFamily="34" charset="0"/>
                      </a:endParaRPr>
                    </a:p>
                    <a:p>
                      <a:pPr marL="52388" marR="50165" indent="0" algn="l">
                        <a:lnSpc>
                          <a:spcPct val="150000"/>
                        </a:lnSpc>
                        <a:spcBef>
                          <a:spcPts val="0"/>
                        </a:spcBef>
                        <a:spcAft>
                          <a:spcPts val="300"/>
                        </a:spcAft>
                      </a:pPr>
                      <a:r>
                        <a:rPr lang="en-US" sz="1500" dirty="0" smtClean="0">
                          <a:latin typeface="Maiandra GD" pitchFamily="34" charset="0"/>
                        </a:rPr>
                        <a:t>9</a:t>
                      </a:r>
                      <a:endParaRPr lang="en-US" sz="1500" dirty="0">
                        <a:latin typeface="Maiandra GD" pitchFamily="34" charset="0"/>
                      </a:endParaRPr>
                    </a:p>
                    <a:p>
                      <a:pPr marL="52388" marR="50165" indent="0" algn="l">
                        <a:lnSpc>
                          <a:spcPct val="150000"/>
                        </a:lnSpc>
                        <a:spcBef>
                          <a:spcPts val="0"/>
                        </a:spcBef>
                        <a:spcAft>
                          <a:spcPts val="300"/>
                        </a:spcAft>
                      </a:pPr>
                      <a:r>
                        <a:rPr lang="en-US" sz="1500" dirty="0" smtClean="0">
                          <a:latin typeface="Maiandra GD" pitchFamily="34" charset="0"/>
                        </a:rPr>
                        <a:t>10</a:t>
                      </a:r>
                      <a:endParaRPr lang="en-US" sz="1500" dirty="0">
                        <a:latin typeface="Maiandra GD" pitchFamily="34" charset="0"/>
                      </a:endParaRPr>
                    </a:p>
                    <a:p>
                      <a:pPr marL="52388" marR="50165" indent="0" algn="l">
                        <a:lnSpc>
                          <a:spcPct val="150000"/>
                        </a:lnSpc>
                        <a:spcBef>
                          <a:spcPts val="0"/>
                        </a:spcBef>
                        <a:spcAft>
                          <a:spcPts val="300"/>
                        </a:spcAft>
                      </a:pPr>
                      <a:r>
                        <a:rPr lang="en-US" sz="1500" dirty="0" smtClean="0">
                          <a:latin typeface="Maiandra GD" pitchFamily="34" charset="0"/>
                        </a:rPr>
                        <a:t>11</a:t>
                      </a:r>
                    </a:p>
                    <a:p>
                      <a:pPr marL="52388" marR="50165" indent="0" algn="l">
                        <a:lnSpc>
                          <a:spcPct val="150000"/>
                        </a:lnSpc>
                        <a:spcBef>
                          <a:spcPts val="0"/>
                        </a:spcBef>
                        <a:spcAft>
                          <a:spcPts val="300"/>
                        </a:spcAft>
                      </a:pPr>
                      <a:r>
                        <a:rPr lang="en-US" sz="1500" dirty="0" smtClean="0">
                          <a:latin typeface="Maiandra GD" pitchFamily="34" charset="0"/>
                        </a:rPr>
                        <a:t>12</a:t>
                      </a:r>
                    </a:p>
                    <a:p>
                      <a:pPr marL="52388" marR="50165" indent="0" algn="l">
                        <a:lnSpc>
                          <a:spcPct val="150000"/>
                        </a:lnSpc>
                        <a:spcBef>
                          <a:spcPts val="0"/>
                        </a:spcBef>
                        <a:spcAft>
                          <a:spcPts val="300"/>
                        </a:spcAft>
                      </a:pPr>
                      <a:r>
                        <a:rPr lang="en-US" sz="1500" dirty="0" smtClean="0">
                          <a:latin typeface="Maiandra GD" pitchFamily="34" charset="0"/>
                        </a:rPr>
                        <a:t>13</a:t>
                      </a:r>
                      <a:endParaRPr lang="en-US" sz="1500" dirty="0">
                        <a:latin typeface="Maiandra GD" pitchFamily="34" charset="0"/>
                      </a:endParaRPr>
                    </a:p>
                    <a:p>
                      <a:pPr marL="52388" marR="50165" indent="0" algn="l">
                        <a:lnSpc>
                          <a:spcPct val="150000"/>
                        </a:lnSpc>
                        <a:spcBef>
                          <a:spcPts val="0"/>
                        </a:spcBef>
                        <a:spcAft>
                          <a:spcPts val="300"/>
                        </a:spcAft>
                      </a:pPr>
                      <a:r>
                        <a:rPr lang="en-US" sz="1500" dirty="0">
                          <a:latin typeface="Maiandra GD" pitchFamily="34" charset="0"/>
                        </a:rPr>
                        <a:t>14</a:t>
                      </a:r>
                    </a:p>
                    <a:p>
                      <a:pPr marL="52388" marR="50165" indent="0" algn="l">
                        <a:lnSpc>
                          <a:spcPct val="150000"/>
                        </a:lnSpc>
                        <a:spcBef>
                          <a:spcPts val="0"/>
                        </a:spcBef>
                        <a:spcAft>
                          <a:spcPts val="300"/>
                        </a:spcAft>
                      </a:pPr>
                      <a:r>
                        <a:rPr lang="en-US" sz="1500" dirty="0">
                          <a:latin typeface="Maiandra GD" pitchFamily="34" charset="0"/>
                        </a:rPr>
                        <a:t>15</a:t>
                      </a:r>
                    </a:p>
                    <a:p>
                      <a:pPr marL="52388" marR="50165" indent="0" algn="l">
                        <a:lnSpc>
                          <a:spcPct val="150000"/>
                        </a:lnSpc>
                        <a:spcBef>
                          <a:spcPts val="0"/>
                        </a:spcBef>
                        <a:spcAft>
                          <a:spcPts val="300"/>
                        </a:spcAft>
                      </a:pPr>
                      <a:r>
                        <a:rPr lang="en-US" sz="1500" dirty="0">
                          <a:latin typeface="Maiandra GD" pitchFamily="34" charset="0"/>
                        </a:rPr>
                        <a:t>16</a:t>
                      </a:r>
                      <a:endParaRPr lang="en-US" sz="1500" dirty="0">
                        <a:latin typeface="Maiandra GD" pitchFamily="34" charset="0"/>
                        <a:ea typeface="Times New Roman"/>
                      </a:endParaRPr>
                    </a:p>
                  </a:txBody>
                  <a:tcPr marL="77724" marR="77724" marT="0" marB="0" anchor="ctr"/>
                </a:tc>
                <a:tc>
                  <a:txBody>
                    <a:bodyPr/>
                    <a:lstStyle/>
                    <a:p>
                      <a:pPr marL="287338" marR="50165" indent="0">
                        <a:lnSpc>
                          <a:spcPct val="150000"/>
                        </a:lnSpc>
                        <a:spcBef>
                          <a:spcPts val="0"/>
                        </a:spcBef>
                        <a:spcAft>
                          <a:spcPts val="300"/>
                        </a:spcAft>
                      </a:pPr>
                      <a:r>
                        <a:rPr lang="en-US" sz="1500" dirty="0" smtClean="0">
                          <a:latin typeface="Maiandra GD" pitchFamily="34" charset="0"/>
                        </a:rPr>
                        <a:t>T o k o</a:t>
                      </a:r>
                    </a:p>
                    <a:p>
                      <a:pPr marL="287338" marR="50165" indent="0">
                        <a:lnSpc>
                          <a:spcPct val="150000"/>
                        </a:lnSpc>
                        <a:spcBef>
                          <a:spcPts val="0"/>
                        </a:spcBef>
                        <a:spcAft>
                          <a:spcPts val="300"/>
                        </a:spcAft>
                      </a:pPr>
                      <a:r>
                        <a:rPr lang="en-US" sz="1500" dirty="0" err="1" smtClean="0">
                          <a:latin typeface="Maiandra GD" pitchFamily="34" charset="0"/>
                        </a:rPr>
                        <a:t>Swalayan</a:t>
                      </a:r>
                      <a:r>
                        <a:rPr lang="en-US" sz="1500" dirty="0" smtClean="0">
                          <a:latin typeface="Maiandra GD" pitchFamily="34" charset="0"/>
                        </a:rPr>
                        <a:t> Mini</a:t>
                      </a:r>
                    </a:p>
                    <a:p>
                      <a:pPr marL="287338" marR="50165" indent="0">
                        <a:lnSpc>
                          <a:spcPct val="150000"/>
                        </a:lnSpc>
                        <a:spcBef>
                          <a:spcPts val="0"/>
                        </a:spcBef>
                        <a:spcAft>
                          <a:spcPts val="300"/>
                        </a:spcAft>
                      </a:pPr>
                      <a:r>
                        <a:rPr lang="en-US" sz="1500" dirty="0" smtClean="0">
                          <a:latin typeface="Maiandra GD" pitchFamily="34" charset="0"/>
                        </a:rPr>
                        <a:t>K </a:t>
                      </a:r>
                      <a:r>
                        <a:rPr lang="en-US" sz="1500" dirty="0" err="1" smtClean="0">
                          <a:latin typeface="Maiandra GD" pitchFamily="34" charset="0"/>
                        </a:rPr>
                        <a:t>i</a:t>
                      </a:r>
                      <a:r>
                        <a:rPr lang="en-US" sz="1500" dirty="0" smtClean="0">
                          <a:latin typeface="Maiandra GD" pitchFamily="34" charset="0"/>
                        </a:rPr>
                        <a:t> o s</a:t>
                      </a:r>
                    </a:p>
                    <a:p>
                      <a:pPr marL="287338" marR="50165" indent="0">
                        <a:lnSpc>
                          <a:spcPct val="150000"/>
                        </a:lnSpc>
                        <a:spcBef>
                          <a:spcPts val="0"/>
                        </a:spcBef>
                        <a:spcAft>
                          <a:spcPts val="300"/>
                        </a:spcAft>
                      </a:pPr>
                      <a:r>
                        <a:rPr lang="en-US" sz="1500" dirty="0" smtClean="0">
                          <a:latin typeface="Maiandra GD" pitchFamily="34" charset="0"/>
                        </a:rPr>
                        <a:t>K a y u/</a:t>
                      </a:r>
                      <a:r>
                        <a:rPr lang="en-US" sz="1500" dirty="0" err="1" smtClean="0">
                          <a:latin typeface="Maiandra GD" pitchFamily="34" charset="0"/>
                        </a:rPr>
                        <a:t>meubel</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err="1" smtClean="0">
                          <a:latin typeface="Maiandra GD" pitchFamily="34" charset="0"/>
                        </a:rPr>
                        <a:t>Celluler</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err="1" smtClean="0">
                          <a:latin typeface="Maiandra GD" pitchFamily="34" charset="0"/>
                        </a:rPr>
                        <a:t>Kuliner</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smtClean="0">
                          <a:latin typeface="Maiandra GD" pitchFamily="34" charset="0"/>
                        </a:rPr>
                        <a:t>K u e </a:t>
                      </a:r>
                    </a:p>
                    <a:p>
                      <a:pPr marL="287338" marR="50165" indent="0">
                        <a:lnSpc>
                          <a:spcPct val="150000"/>
                        </a:lnSpc>
                        <a:spcBef>
                          <a:spcPts val="0"/>
                        </a:spcBef>
                        <a:spcAft>
                          <a:spcPts val="300"/>
                        </a:spcAft>
                      </a:pPr>
                      <a:r>
                        <a:rPr lang="en-US" sz="1500" dirty="0" err="1" smtClean="0">
                          <a:latin typeface="Maiandra GD" pitchFamily="34" charset="0"/>
                        </a:rPr>
                        <a:t>Pangkalan</a:t>
                      </a:r>
                      <a:r>
                        <a:rPr lang="en-US" sz="1500" dirty="0" smtClean="0">
                          <a:latin typeface="Maiandra GD" pitchFamily="34" charset="0"/>
                        </a:rPr>
                        <a:t> Gas</a:t>
                      </a:r>
                    </a:p>
                    <a:p>
                      <a:pPr marL="287338" marR="50165" indent="0">
                        <a:lnSpc>
                          <a:spcPct val="150000"/>
                        </a:lnSpc>
                        <a:spcBef>
                          <a:spcPts val="0"/>
                        </a:spcBef>
                        <a:spcAft>
                          <a:spcPts val="300"/>
                        </a:spcAft>
                        <a:tabLst>
                          <a:tab pos="91440" algn="l"/>
                        </a:tabLst>
                      </a:pPr>
                      <a:r>
                        <a:rPr lang="en-US" sz="1500" dirty="0" err="1" smtClean="0">
                          <a:latin typeface="Maiandra GD" pitchFamily="34" charset="0"/>
                        </a:rPr>
                        <a:t>Butik</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err="1" smtClean="0">
                          <a:latin typeface="Maiandra GD" pitchFamily="34" charset="0"/>
                        </a:rPr>
                        <a:t>Percetakan</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err="1" smtClean="0">
                          <a:latin typeface="Maiandra GD" pitchFamily="34" charset="0"/>
                        </a:rPr>
                        <a:t>Penjahit</a:t>
                      </a:r>
                      <a:r>
                        <a:rPr lang="en-US" sz="1500" dirty="0" smtClean="0">
                          <a:latin typeface="Maiandra GD" pitchFamily="34" charset="0"/>
                        </a:rPr>
                        <a:t> / Tailor</a:t>
                      </a:r>
                    </a:p>
                    <a:p>
                      <a:pPr marL="287338" marR="50165" indent="0">
                        <a:lnSpc>
                          <a:spcPct val="150000"/>
                        </a:lnSpc>
                        <a:spcBef>
                          <a:spcPts val="0"/>
                        </a:spcBef>
                        <a:spcAft>
                          <a:spcPts val="300"/>
                        </a:spcAft>
                        <a:tabLst>
                          <a:tab pos="110490" algn="l"/>
                        </a:tabLst>
                      </a:pPr>
                      <a:r>
                        <a:rPr lang="en-US" sz="1500" dirty="0" err="1" smtClean="0">
                          <a:latin typeface="Maiandra GD" pitchFamily="34" charset="0"/>
                        </a:rPr>
                        <a:t>Rumah</a:t>
                      </a:r>
                      <a:r>
                        <a:rPr lang="en-US" sz="1500" baseline="0" dirty="0" smtClean="0">
                          <a:latin typeface="Maiandra GD" pitchFamily="34" charset="0"/>
                        </a:rPr>
                        <a:t> </a:t>
                      </a:r>
                      <a:r>
                        <a:rPr lang="en-US" sz="1500" baseline="0" dirty="0" err="1" smtClean="0">
                          <a:latin typeface="Maiandra GD" pitchFamily="34" charset="0"/>
                        </a:rPr>
                        <a:t>Cosmetik</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err="1" smtClean="0">
                          <a:latin typeface="Maiandra GD" pitchFamily="34" charset="0"/>
                        </a:rPr>
                        <a:t>Bengkel</a:t>
                      </a:r>
                      <a:r>
                        <a:rPr lang="en-US" sz="1500" dirty="0" smtClean="0">
                          <a:latin typeface="Maiandra GD" pitchFamily="34" charset="0"/>
                        </a:rPr>
                        <a:t> (Las/Motor)</a:t>
                      </a:r>
                    </a:p>
                    <a:p>
                      <a:pPr marL="287338" marR="50165" indent="0">
                        <a:lnSpc>
                          <a:spcPct val="150000"/>
                        </a:lnSpc>
                        <a:spcBef>
                          <a:spcPts val="0"/>
                        </a:spcBef>
                        <a:spcAft>
                          <a:spcPts val="300"/>
                        </a:spcAft>
                      </a:pPr>
                      <a:r>
                        <a:rPr lang="en-US" sz="1500" dirty="0" smtClean="0">
                          <a:latin typeface="Maiandra GD" pitchFamily="34" charset="0"/>
                        </a:rPr>
                        <a:t>Service </a:t>
                      </a:r>
                      <a:r>
                        <a:rPr lang="en-US" sz="1500" dirty="0" err="1" smtClean="0">
                          <a:latin typeface="Maiandra GD" pitchFamily="34" charset="0"/>
                        </a:rPr>
                        <a:t>Elektronik</a:t>
                      </a:r>
                      <a:endParaRPr lang="en-US" sz="1500" dirty="0" smtClean="0">
                        <a:latin typeface="Maiandra GD" pitchFamily="34" charset="0"/>
                      </a:endParaRPr>
                    </a:p>
                    <a:p>
                      <a:pPr marL="287338" marR="50165" indent="0">
                        <a:lnSpc>
                          <a:spcPct val="150000"/>
                        </a:lnSpc>
                        <a:spcBef>
                          <a:spcPts val="0"/>
                        </a:spcBef>
                        <a:spcAft>
                          <a:spcPts val="300"/>
                        </a:spcAft>
                      </a:pPr>
                      <a:r>
                        <a:rPr lang="en-US" sz="1500" dirty="0" err="1" smtClean="0">
                          <a:latin typeface="Maiandra GD" pitchFamily="34" charset="0"/>
                        </a:rPr>
                        <a:t>Pencucian</a:t>
                      </a:r>
                      <a:r>
                        <a:rPr lang="en-US" sz="1500" dirty="0" smtClean="0">
                          <a:latin typeface="Maiandra GD" pitchFamily="34" charset="0"/>
                        </a:rPr>
                        <a:t> Motor</a:t>
                      </a:r>
                    </a:p>
                    <a:p>
                      <a:pPr marL="287338" marR="50165" indent="0">
                        <a:lnSpc>
                          <a:spcPct val="150000"/>
                        </a:lnSpc>
                        <a:spcBef>
                          <a:spcPts val="0"/>
                        </a:spcBef>
                        <a:spcAft>
                          <a:spcPts val="300"/>
                        </a:spcAft>
                      </a:pPr>
                      <a:r>
                        <a:rPr lang="en-US" sz="1500" dirty="0" smtClean="0">
                          <a:latin typeface="Maiandra GD" pitchFamily="34" charset="0"/>
                          <a:ea typeface="+mn-ea"/>
                        </a:rPr>
                        <a:t>Show</a:t>
                      </a:r>
                      <a:r>
                        <a:rPr lang="en-US" sz="1500" baseline="0" dirty="0" smtClean="0">
                          <a:latin typeface="Maiandra GD" pitchFamily="34" charset="0"/>
                          <a:ea typeface="+mn-ea"/>
                        </a:rPr>
                        <a:t>room</a:t>
                      </a:r>
                      <a:endParaRPr lang="en-US" sz="1500" dirty="0">
                        <a:latin typeface="Maiandra GD" pitchFamily="34" charset="0"/>
                        <a:ea typeface="Times New Roman"/>
                      </a:endParaRPr>
                    </a:p>
                  </a:txBody>
                  <a:tcPr marL="77724" marR="77724" marT="0" marB="0" anchor="ctr"/>
                </a:tc>
                <a:tc>
                  <a:txBody>
                    <a:bodyPr/>
                    <a:lstStyle/>
                    <a:p>
                      <a:pPr marL="0" marR="50165" algn="ctr">
                        <a:lnSpc>
                          <a:spcPct val="150000"/>
                        </a:lnSpc>
                        <a:spcBef>
                          <a:spcPts val="0"/>
                        </a:spcBef>
                        <a:spcAft>
                          <a:spcPts val="300"/>
                        </a:spcAft>
                      </a:pPr>
                      <a:r>
                        <a:rPr lang="en-US" sz="1500" dirty="0" smtClean="0">
                          <a:latin typeface="Maiandra GD" pitchFamily="34" charset="0"/>
                        </a:rPr>
                        <a:t>5</a:t>
                      </a:r>
                    </a:p>
                    <a:p>
                      <a:pPr marL="0" marR="50165" algn="ctr">
                        <a:lnSpc>
                          <a:spcPct val="150000"/>
                        </a:lnSpc>
                        <a:spcBef>
                          <a:spcPts val="0"/>
                        </a:spcBef>
                        <a:spcAft>
                          <a:spcPts val="300"/>
                        </a:spcAft>
                      </a:pPr>
                      <a:r>
                        <a:rPr lang="en-US" sz="1500" dirty="0" smtClean="0">
                          <a:latin typeface="Maiandra GD" pitchFamily="34" charset="0"/>
                        </a:rPr>
                        <a:t>5</a:t>
                      </a:r>
                    </a:p>
                    <a:p>
                      <a:pPr marL="0" marR="50165" algn="ctr">
                        <a:lnSpc>
                          <a:spcPct val="150000"/>
                        </a:lnSpc>
                        <a:spcBef>
                          <a:spcPts val="0"/>
                        </a:spcBef>
                        <a:spcAft>
                          <a:spcPts val="300"/>
                        </a:spcAft>
                      </a:pPr>
                      <a:r>
                        <a:rPr lang="en-US" sz="1500" dirty="0" smtClean="0">
                          <a:latin typeface="Maiandra GD" pitchFamily="34" charset="0"/>
                        </a:rPr>
                        <a:t>185</a:t>
                      </a:r>
                    </a:p>
                    <a:p>
                      <a:pPr marL="0" marR="50165" algn="ctr">
                        <a:lnSpc>
                          <a:spcPct val="150000"/>
                        </a:lnSpc>
                        <a:spcBef>
                          <a:spcPts val="0"/>
                        </a:spcBef>
                        <a:spcAft>
                          <a:spcPts val="300"/>
                        </a:spcAft>
                      </a:pPr>
                      <a:r>
                        <a:rPr lang="en-US" sz="1500" dirty="0" smtClean="0">
                          <a:latin typeface="Maiandra GD" pitchFamily="34" charset="0"/>
                        </a:rPr>
                        <a:t>3  </a:t>
                      </a:r>
                    </a:p>
                    <a:p>
                      <a:pPr marL="0" marR="50165" algn="ctr">
                        <a:lnSpc>
                          <a:spcPct val="150000"/>
                        </a:lnSpc>
                        <a:spcBef>
                          <a:spcPts val="0"/>
                        </a:spcBef>
                        <a:spcAft>
                          <a:spcPts val="300"/>
                        </a:spcAft>
                      </a:pPr>
                      <a:r>
                        <a:rPr lang="en-US" sz="1500" dirty="0" smtClean="0">
                          <a:latin typeface="Maiandra GD" pitchFamily="34" charset="0"/>
                        </a:rPr>
                        <a:t>26</a:t>
                      </a:r>
                    </a:p>
                    <a:p>
                      <a:pPr marL="0" marR="50165" algn="ctr">
                        <a:lnSpc>
                          <a:spcPct val="150000"/>
                        </a:lnSpc>
                        <a:spcBef>
                          <a:spcPts val="0"/>
                        </a:spcBef>
                        <a:spcAft>
                          <a:spcPts val="300"/>
                        </a:spcAft>
                      </a:pPr>
                      <a:r>
                        <a:rPr lang="en-US" sz="1500" dirty="0" smtClean="0">
                          <a:latin typeface="Maiandra GD" pitchFamily="34" charset="0"/>
                        </a:rPr>
                        <a:t>25    </a:t>
                      </a:r>
                    </a:p>
                    <a:p>
                      <a:pPr marL="0" marR="50165" algn="ctr">
                        <a:lnSpc>
                          <a:spcPct val="150000"/>
                        </a:lnSpc>
                        <a:spcBef>
                          <a:spcPts val="0"/>
                        </a:spcBef>
                        <a:spcAft>
                          <a:spcPts val="300"/>
                        </a:spcAft>
                      </a:pPr>
                      <a:r>
                        <a:rPr lang="en-US" sz="1500" dirty="0" smtClean="0">
                          <a:latin typeface="Maiandra GD" pitchFamily="34" charset="0"/>
                        </a:rPr>
                        <a:t>48</a:t>
                      </a:r>
                    </a:p>
                    <a:p>
                      <a:pPr marL="0" marR="50165" algn="ctr">
                        <a:lnSpc>
                          <a:spcPct val="150000"/>
                        </a:lnSpc>
                        <a:spcBef>
                          <a:spcPts val="0"/>
                        </a:spcBef>
                        <a:spcAft>
                          <a:spcPts val="300"/>
                        </a:spcAft>
                      </a:pPr>
                      <a:r>
                        <a:rPr lang="en-US" sz="1500" dirty="0" smtClean="0">
                          <a:latin typeface="Maiandra GD" pitchFamily="34" charset="0"/>
                        </a:rPr>
                        <a:t>29   </a:t>
                      </a:r>
                    </a:p>
                    <a:p>
                      <a:pPr marL="0" marR="50165" algn="ctr">
                        <a:lnSpc>
                          <a:spcPct val="150000"/>
                        </a:lnSpc>
                        <a:spcBef>
                          <a:spcPts val="0"/>
                        </a:spcBef>
                        <a:spcAft>
                          <a:spcPts val="300"/>
                        </a:spcAft>
                      </a:pPr>
                      <a:r>
                        <a:rPr lang="en-US" sz="1500" dirty="0" smtClean="0">
                          <a:latin typeface="Maiandra GD" pitchFamily="34" charset="0"/>
                        </a:rPr>
                        <a:t>6</a:t>
                      </a:r>
                    </a:p>
                    <a:p>
                      <a:pPr marL="0" marR="50165" algn="ctr">
                        <a:lnSpc>
                          <a:spcPct val="150000"/>
                        </a:lnSpc>
                        <a:spcBef>
                          <a:spcPts val="0"/>
                        </a:spcBef>
                        <a:spcAft>
                          <a:spcPts val="300"/>
                        </a:spcAft>
                      </a:pPr>
                      <a:r>
                        <a:rPr lang="en-US" sz="1500" dirty="0" smtClean="0">
                          <a:latin typeface="Maiandra GD" pitchFamily="34" charset="0"/>
                        </a:rPr>
                        <a:t>5</a:t>
                      </a:r>
                    </a:p>
                    <a:p>
                      <a:pPr marL="0" marR="50165" algn="ctr">
                        <a:lnSpc>
                          <a:spcPct val="150000"/>
                        </a:lnSpc>
                        <a:spcBef>
                          <a:spcPts val="0"/>
                        </a:spcBef>
                        <a:spcAft>
                          <a:spcPts val="300"/>
                        </a:spcAft>
                      </a:pPr>
                      <a:r>
                        <a:rPr lang="en-US" sz="1500" dirty="0" smtClean="0">
                          <a:latin typeface="Maiandra GD" pitchFamily="34" charset="0"/>
                        </a:rPr>
                        <a:t>15</a:t>
                      </a:r>
                    </a:p>
                    <a:p>
                      <a:pPr marL="0" marR="50165" algn="ctr">
                        <a:lnSpc>
                          <a:spcPct val="150000"/>
                        </a:lnSpc>
                        <a:spcBef>
                          <a:spcPts val="0"/>
                        </a:spcBef>
                        <a:spcAft>
                          <a:spcPts val="300"/>
                        </a:spcAft>
                      </a:pPr>
                      <a:r>
                        <a:rPr lang="en-US" sz="1500" dirty="0" smtClean="0">
                          <a:latin typeface="Maiandra GD" pitchFamily="34" charset="0"/>
                        </a:rPr>
                        <a:t>2</a:t>
                      </a:r>
                    </a:p>
                    <a:p>
                      <a:pPr marL="0" marR="50165" algn="ctr">
                        <a:lnSpc>
                          <a:spcPct val="150000"/>
                        </a:lnSpc>
                        <a:spcBef>
                          <a:spcPts val="0"/>
                        </a:spcBef>
                        <a:spcAft>
                          <a:spcPts val="300"/>
                        </a:spcAft>
                      </a:pPr>
                      <a:r>
                        <a:rPr lang="en-US" sz="1500" dirty="0" smtClean="0">
                          <a:latin typeface="Maiandra GD" pitchFamily="34" charset="0"/>
                        </a:rPr>
                        <a:t>15</a:t>
                      </a:r>
                    </a:p>
                    <a:p>
                      <a:pPr marL="0" marR="50165" algn="ctr">
                        <a:lnSpc>
                          <a:spcPct val="150000"/>
                        </a:lnSpc>
                        <a:spcBef>
                          <a:spcPts val="0"/>
                        </a:spcBef>
                        <a:spcAft>
                          <a:spcPts val="300"/>
                        </a:spcAft>
                      </a:pPr>
                      <a:r>
                        <a:rPr lang="en-US" sz="1500" dirty="0" smtClean="0">
                          <a:latin typeface="Maiandra GD" pitchFamily="34" charset="0"/>
                        </a:rPr>
                        <a:t>4</a:t>
                      </a:r>
                    </a:p>
                    <a:p>
                      <a:pPr marL="0" marR="50165" algn="ctr">
                        <a:lnSpc>
                          <a:spcPct val="150000"/>
                        </a:lnSpc>
                        <a:spcBef>
                          <a:spcPts val="0"/>
                        </a:spcBef>
                        <a:spcAft>
                          <a:spcPts val="300"/>
                        </a:spcAft>
                      </a:pPr>
                      <a:r>
                        <a:rPr lang="en-US" sz="1500" dirty="0" smtClean="0">
                          <a:latin typeface="Maiandra GD" pitchFamily="34" charset="0"/>
                        </a:rPr>
                        <a:t>4</a:t>
                      </a:r>
                    </a:p>
                    <a:p>
                      <a:pPr marL="0" marR="50165" algn="ctr">
                        <a:lnSpc>
                          <a:spcPct val="150000"/>
                        </a:lnSpc>
                        <a:spcBef>
                          <a:spcPts val="0"/>
                        </a:spcBef>
                        <a:spcAft>
                          <a:spcPts val="300"/>
                        </a:spcAft>
                      </a:pPr>
                      <a:r>
                        <a:rPr lang="en-US" sz="1500" dirty="0" smtClean="0">
                          <a:latin typeface="Maiandra GD" pitchFamily="34" charset="0"/>
                          <a:ea typeface="+mn-ea"/>
                        </a:rPr>
                        <a:t>3</a:t>
                      </a:r>
                      <a:endParaRPr lang="en-US" sz="1500" dirty="0">
                        <a:latin typeface="Maiandra GD" pitchFamily="34" charset="0"/>
                        <a:ea typeface="Times New Roman"/>
                      </a:endParaRPr>
                    </a:p>
                  </a:txBody>
                  <a:tcPr marL="77724" marR="77724" marT="0" marB="0" anchor="ctr"/>
                </a:tc>
              </a:tr>
            </a:tbl>
          </a:graphicData>
        </a:graphic>
      </p:graphicFrame>
      <p:sp>
        <p:nvSpPr>
          <p:cNvPr id="9" name="TextBox 8"/>
          <p:cNvSpPr txBox="1"/>
          <p:nvPr/>
        </p:nvSpPr>
        <p:spPr>
          <a:xfrm>
            <a:off x="1366694" y="1600200"/>
            <a:ext cx="5415106" cy="459508"/>
          </a:xfrm>
          <a:prstGeom prst="rect">
            <a:avLst/>
          </a:prstGeom>
          <a:noFill/>
        </p:spPr>
        <p:txBody>
          <a:bodyPr wrap="square" lIns="95064" tIns="47532" rIns="95064" bIns="47532" rtlCol="0">
            <a:spAutoFit/>
          </a:bodyPr>
          <a:lstStyle/>
          <a:p>
            <a:pPr algn="ctr"/>
            <a:r>
              <a:rPr lang="en-US" sz="2300" b="1" dirty="0" err="1" smtClean="0">
                <a:solidFill>
                  <a:srgbClr val="292934"/>
                </a:solidFill>
                <a:latin typeface="Maiandra GD" pitchFamily="34" charset="0"/>
              </a:rPr>
              <a:t>Jenis</a:t>
            </a:r>
            <a:r>
              <a:rPr lang="en-US" sz="2300" b="1" dirty="0" smtClean="0">
                <a:solidFill>
                  <a:srgbClr val="292934"/>
                </a:solidFill>
                <a:latin typeface="Maiandra GD" pitchFamily="34" charset="0"/>
              </a:rPr>
              <a:t> </a:t>
            </a:r>
            <a:r>
              <a:rPr lang="en-US" sz="2300" b="1" dirty="0" err="1" smtClean="0">
                <a:solidFill>
                  <a:srgbClr val="292934"/>
                </a:solidFill>
                <a:latin typeface="Maiandra GD" pitchFamily="34" charset="0"/>
              </a:rPr>
              <a:t>Perdagangan</a:t>
            </a:r>
            <a:r>
              <a:rPr lang="en-US" sz="2300" b="1" dirty="0" smtClean="0">
                <a:solidFill>
                  <a:srgbClr val="292934"/>
                </a:solidFill>
                <a:latin typeface="Maiandra GD" pitchFamily="34" charset="0"/>
              </a:rPr>
              <a:t>/</a:t>
            </a:r>
            <a:r>
              <a:rPr lang="en-US" sz="2300" b="1" dirty="0" err="1" smtClean="0">
                <a:solidFill>
                  <a:srgbClr val="292934"/>
                </a:solidFill>
                <a:latin typeface="Maiandra GD" pitchFamily="34" charset="0"/>
              </a:rPr>
              <a:t>Jasa</a:t>
            </a:r>
            <a:endParaRPr lang="en-US" sz="2300" b="1" dirty="0">
              <a:solidFill>
                <a:srgbClr val="292934"/>
              </a:solidFill>
              <a:latin typeface="Maiandra GD" pitchFamily="34" charset="0"/>
            </a:endParaRPr>
          </a:p>
        </p:txBody>
      </p:sp>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61</a:t>
            </a:fld>
            <a:endParaRPr lang="en-US" sz="2200" dirty="0">
              <a:solidFill>
                <a:prstClr val="white"/>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12" name="Date Placeholder 1"/>
          <p:cNvSpPr txBox="1">
            <a:spLocks/>
          </p:cNvSpPr>
          <p:nvPr/>
        </p:nvSpPr>
        <p:spPr>
          <a:xfrm rot="16200000">
            <a:off x="6558621" y="6912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427111226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7309" y="1578239"/>
            <a:ext cx="2745091" cy="2841361"/>
          </a:xfrm>
          <a:prstGeom prst="rect">
            <a:avLst/>
          </a:prstGeom>
          <a:ln>
            <a:noFill/>
          </a:ln>
          <a:effectLst>
            <a:softEdge rad="112500"/>
          </a:effectLst>
        </p:spPr>
      </p:pic>
      <p:pic>
        <p:nvPicPr>
          <p:cNvPr id="9" name="Picture 2" descr="E:\foto\FOTO TRAHIR\101MSDCF\DSC03211.JPG"/>
          <p:cNvPicPr>
            <a:picLocks noChangeAspect="1" noChangeArrowheads="1"/>
          </p:cNvPicPr>
          <p:nvPr/>
        </p:nvPicPr>
        <p:blipFill>
          <a:blip r:embed="rId4" cstate="print"/>
          <a:srcRect/>
          <a:stretch>
            <a:fillRect/>
          </a:stretch>
        </p:blipFill>
        <p:spPr bwMode="auto">
          <a:xfrm>
            <a:off x="1217309" y="4403461"/>
            <a:ext cx="2745091" cy="3003371"/>
          </a:xfrm>
          <a:prstGeom prst="rect">
            <a:avLst/>
          </a:prstGeom>
          <a:ln>
            <a:noFill/>
          </a:ln>
          <a:effectLst>
            <a:softEdge rad="112500"/>
          </a:effectLst>
        </p:spPr>
      </p:pic>
      <p:pic>
        <p:nvPicPr>
          <p:cNvPr id="12" name="Picture 2"/>
          <p:cNvPicPr>
            <a:picLocks noChangeAspect="1" noChangeArrowheads="1"/>
          </p:cNvPicPr>
          <p:nvPr/>
        </p:nvPicPr>
        <p:blipFill>
          <a:blip r:embed="rId5" cstate="print"/>
          <a:srcRect/>
          <a:stretch>
            <a:fillRect/>
          </a:stretch>
        </p:blipFill>
        <p:spPr bwMode="auto">
          <a:xfrm>
            <a:off x="3962400" y="4381500"/>
            <a:ext cx="2879577" cy="3045083"/>
          </a:xfrm>
          <a:prstGeom prst="rect">
            <a:avLst/>
          </a:prstGeom>
          <a:ln>
            <a:noFill/>
          </a:ln>
          <a:effectLst>
            <a:softEdge rad="112500"/>
          </a:effectLst>
        </p:spPr>
      </p:pic>
      <p:pic>
        <p:nvPicPr>
          <p:cNvPr id="1027" name="Picture 3" descr="E:\DCIM\DSC0026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31327" y="7429500"/>
            <a:ext cx="2731073" cy="3003371"/>
          </a:xfrm>
          <a:prstGeom prst="rect">
            <a:avLst/>
          </a:prstGeom>
          <a:ln>
            <a:noFill/>
          </a:ln>
          <a:effectLst>
            <a:softEdge rad="112500"/>
          </a:effectLst>
          <a:extLst/>
        </p:spPr>
      </p:pic>
      <p:pic>
        <p:nvPicPr>
          <p:cNvPr id="13" name="Picture 4" descr="D:\DATA NOER\PROFIL 2010\FOTO BANGUNAN\IMG_3486.JPG"/>
          <p:cNvPicPr>
            <a:picLocks noChangeAspect="1" noChangeArrowheads="1"/>
          </p:cNvPicPr>
          <p:nvPr/>
        </p:nvPicPr>
        <p:blipFill>
          <a:blip r:embed="rId7" cstate="print"/>
          <a:stretch>
            <a:fillRect/>
          </a:stretch>
        </p:blipFill>
        <p:spPr bwMode="auto">
          <a:xfrm>
            <a:off x="3962400" y="7451461"/>
            <a:ext cx="2860533" cy="3003371"/>
          </a:xfrm>
          <a:prstGeom prst="rect">
            <a:avLst/>
          </a:prstGeom>
          <a:ln>
            <a:noFill/>
          </a:ln>
          <a:effectLst>
            <a:softEdge rad="112500"/>
          </a:effectLst>
        </p:spPr>
        <p:style>
          <a:lnRef idx="2">
            <a:schemeClr val="accent1"/>
          </a:lnRef>
          <a:fillRef idx="1">
            <a:schemeClr val="lt1"/>
          </a:fillRef>
          <a:effectRef idx="0">
            <a:schemeClr val="accent1"/>
          </a:effectRef>
          <a:fontRef idx="minor">
            <a:schemeClr val="dk1"/>
          </a:fontRef>
        </p:style>
      </p:pic>
      <p:sp>
        <p:nvSpPr>
          <p:cNvPr id="14"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62</a:t>
            </a:fld>
            <a:endParaRPr lang="en-US" sz="2200" b="1" dirty="0">
              <a:solidFill>
                <a:schemeClr val="bg1"/>
              </a:solidFill>
              <a:latin typeface="Papyrus" pitchFamily="66" charset="0"/>
              <a:ea typeface="BatangChe" pitchFamily="49" charset="-127"/>
            </a:endParaRPr>
          </a:p>
        </p:txBody>
      </p:sp>
      <p:sp>
        <p:nvSpPr>
          <p:cNvPr id="16"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7"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pic>
        <p:nvPicPr>
          <p:cNvPr id="2" name="Picture 1"/>
          <p:cNvPicPr>
            <a:picLocks noChangeAspect="1"/>
          </p:cNvPicPr>
          <p:nvPr/>
        </p:nvPicPr>
        <p:blipFill>
          <a:blip r:embed="rId8"/>
          <a:stretch>
            <a:fillRect/>
          </a:stretch>
        </p:blipFill>
        <p:spPr>
          <a:xfrm>
            <a:off x="3928522" y="1662075"/>
            <a:ext cx="2877561" cy="2782041"/>
          </a:xfrm>
          <a:prstGeom prst="rect">
            <a:avLst/>
          </a:prstGeom>
        </p:spPr>
      </p:pic>
    </p:spTree>
    <p:extLst>
      <p:ext uri="{BB962C8B-B14F-4D97-AF65-F5344CB8AC3E}">
        <p14:creationId xmlns:p14="http://schemas.microsoft.com/office/powerpoint/2010/main" val="278909349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38600" y="4343400"/>
            <a:ext cx="2724151" cy="2930892"/>
          </a:xfrm>
          <a:prstGeom prst="rect">
            <a:avLst/>
          </a:prstGeom>
          <a:ln>
            <a:noFill/>
          </a:ln>
          <a:effectLst>
            <a:softEdge rad="112500"/>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5403" y="1502039"/>
            <a:ext cx="2683084" cy="2841361"/>
          </a:xfrm>
          <a:prstGeom prst="rect">
            <a:avLst/>
          </a:prstGeom>
          <a:ln>
            <a:noFill/>
          </a:ln>
          <a:effectLst>
            <a:softEdge rad="112500"/>
          </a:effectLst>
        </p:spPr>
      </p:pic>
      <p:pic>
        <p:nvPicPr>
          <p:cNvPr id="5122" name="Picture 2" descr="E:\DCIM\DSC0026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5400" y="4419600"/>
            <a:ext cx="2743199" cy="2841361"/>
          </a:xfrm>
          <a:prstGeom prst="rect">
            <a:avLst/>
          </a:prstGeom>
          <a:ln>
            <a:noFill/>
          </a:ln>
          <a:effectLst>
            <a:softEdge rad="112500"/>
          </a:effectLst>
          <a:extLst/>
        </p:spPr>
      </p:pic>
      <p:pic>
        <p:nvPicPr>
          <p:cNvPr id="5123" name="Picture 3" descr="E:\DCIM\DSC0029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97495" y="7239000"/>
            <a:ext cx="2665255" cy="3055195"/>
          </a:xfrm>
          <a:prstGeom prst="rect">
            <a:avLst/>
          </a:prstGeom>
          <a:ln>
            <a:noFill/>
          </a:ln>
          <a:effectLst>
            <a:softEdge rad="112500"/>
          </a:effectLst>
          <a:extLst/>
        </p:spPr>
      </p:pic>
      <p:pic>
        <p:nvPicPr>
          <p:cNvPr id="5124" name="Picture 4"/>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447800" y="7315200"/>
            <a:ext cx="2438399" cy="2919661"/>
          </a:xfrm>
          <a:prstGeom prst="rect">
            <a:avLst/>
          </a:prstGeom>
          <a:ln>
            <a:noFill/>
          </a:ln>
          <a:effectLst>
            <a:softEdge rad="112500"/>
          </a:effectLst>
          <a:extLst/>
        </p:spPr>
      </p:pic>
      <p:pic>
        <p:nvPicPr>
          <p:cNvPr id="11" name="Picture 5"/>
          <p:cNvPicPr>
            <a:picLocks noChangeAspect="1" noChangeArrowheads="1"/>
          </p:cNvPicPr>
          <p:nvPr/>
        </p:nvPicPr>
        <p:blipFill>
          <a:blip r:embed="rId8" cstate="print"/>
          <a:srcRect/>
          <a:stretch>
            <a:fillRect/>
          </a:stretch>
        </p:blipFill>
        <p:spPr bwMode="auto">
          <a:xfrm>
            <a:off x="4095007" y="1447800"/>
            <a:ext cx="2667743" cy="2895600"/>
          </a:xfrm>
          <a:prstGeom prst="rect">
            <a:avLst/>
          </a:prstGeom>
          <a:ln>
            <a:noFill/>
          </a:ln>
          <a:effectLst>
            <a:softEdge rad="112500"/>
          </a:effectLst>
        </p:spPr>
        <p:style>
          <a:lnRef idx="2">
            <a:schemeClr val="accent4"/>
          </a:lnRef>
          <a:fillRef idx="1">
            <a:schemeClr val="lt1"/>
          </a:fillRef>
          <a:effectRef idx="0">
            <a:schemeClr val="accent4"/>
          </a:effectRef>
          <a:fontRef idx="minor">
            <a:schemeClr val="dk1"/>
          </a:fontRef>
        </p:style>
      </p:pic>
      <p:sp>
        <p:nvSpPr>
          <p:cNvPr id="12"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63</a:t>
            </a:fld>
            <a:endParaRPr lang="en-US" sz="2200" dirty="0">
              <a:solidFill>
                <a:prstClr val="white"/>
              </a:solidFill>
              <a:latin typeface="Papyrus" pitchFamily="66" charset="0"/>
              <a:ea typeface="BatangChe" pitchFamily="49" charset="-127"/>
            </a:endParaRPr>
          </a:p>
        </p:txBody>
      </p:sp>
      <p:sp>
        <p:nvSpPr>
          <p:cNvPr id="14"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15"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5947863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E:\DCIM\DSC0024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7240395"/>
            <a:ext cx="2743200" cy="2882901"/>
          </a:xfrm>
          <a:prstGeom prst="rect">
            <a:avLst/>
          </a:prstGeom>
          <a:ln>
            <a:noFill/>
          </a:ln>
          <a:effectLst>
            <a:softEdge rad="112500"/>
          </a:effectLst>
          <a:extLst/>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5403" y="4358321"/>
            <a:ext cx="2743197" cy="2882901"/>
          </a:xfrm>
          <a:prstGeom prst="rect">
            <a:avLst/>
          </a:prstGeom>
          <a:ln>
            <a:noFill/>
          </a:ln>
          <a:effectLst>
            <a:softEdge rad="112500"/>
          </a:effectLst>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8600" y="1422399"/>
            <a:ext cx="2743200" cy="2882901"/>
          </a:xfrm>
          <a:prstGeom prst="rect">
            <a:avLst/>
          </a:prstGeom>
          <a:ln>
            <a:noFill/>
          </a:ln>
          <a:effectLst>
            <a:softEdge rad="112500"/>
          </a:effectLst>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912" y="1422399"/>
            <a:ext cx="2162175" cy="2882901"/>
          </a:xfrm>
          <a:prstGeom prst="rect">
            <a:avLst/>
          </a:prstGeom>
          <a:ln>
            <a:noFill/>
          </a:ln>
          <a:effectLst>
            <a:softEdge rad="112500"/>
          </a:effectLst>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18160" y="7303894"/>
            <a:ext cx="2151604" cy="2868806"/>
          </a:xfrm>
          <a:prstGeom prst="rect">
            <a:avLst/>
          </a:prstGeom>
          <a:ln>
            <a:noFill/>
          </a:ln>
          <a:effectLst>
            <a:softEdge rad="112500"/>
          </a:effectLst>
        </p:spPr>
      </p:pic>
      <p:pic>
        <p:nvPicPr>
          <p:cNvPr id="19" name="Picture 3"/>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4326255" y="4343400"/>
            <a:ext cx="2189084" cy="2918779"/>
          </a:xfrm>
          <a:prstGeom prst="rect">
            <a:avLst/>
          </a:prstGeom>
          <a:ln>
            <a:noFill/>
          </a:ln>
          <a:effectLst>
            <a:softEdge rad="112500"/>
          </a:effectLst>
          <a:extLst/>
        </p:spPr>
      </p:pic>
      <p:sp>
        <p:nvSpPr>
          <p:cNvPr id="12"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64</a:t>
            </a:fld>
            <a:endParaRPr lang="en-US" sz="2200" dirty="0">
              <a:solidFill>
                <a:prstClr val="white"/>
              </a:solidFill>
              <a:latin typeface="Papyrus" pitchFamily="66" charset="0"/>
              <a:ea typeface="BatangChe" pitchFamily="49" charset="-127"/>
            </a:endParaRPr>
          </a:p>
        </p:txBody>
      </p:sp>
      <p:sp>
        <p:nvSpPr>
          <p:cNvPr id="20"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2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244452144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9379" y="1190678"/>
            <a:ext cx="2077621" cy="2543122"/>
          </a:xfrm>
          <a:prstGeom prst="rect">
            <a:avLst/>
          </a:prstGeom>
          <a:ln>
            <a:noFill/>
          </a:ln>
          <a:effectLst>
            <a:softEdge rad="112500"/>
          </a:effectLst>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 y="3899377"/>
            <a:ext cx="2819400" cy="3034823"/>
          </a:xfrm>
          <a:prstGeom prst="rect">
            <a:avLst/>
          </a:prstGeom>
          <a:ln>
            <a:noFill/>
          </a:ln>
          <a:effectLst>
            <a:softEdge rad="112500"/>
          </a:effectLst>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5400" y="1219200"/>
            <a:ext cx="2362200" cy="2514600"/>
          </a:xfrm>
          <a:prstGeom prst="rect">
            <a:avLst/>
          </a:prstGeom>
          <a:ln>
            <a:noFill/>
          </a:ln>
          <a:effectLst>
            <a:softEdge rad="112500"/>
          </a:effectLst>
        </p:spPr>
      </p:pic>
      <p:pic>
        <p:nvPicPr>
          <p:cNvPr id="18" name="Picture 2"/>
          <p:cNvPicPr>
            <a:picLocks noChangeAspect="1" noChangeArrowheads="1"/>
          </p:cNvPicPr>
          <p:nvPr/>
        </p:nvPicPr>
        <p:blipFill>
          <a:blip r:embed="rId6" cstate="print"/>
          <a:srcRect/>
          <a:stretch>
            <a:fillRect/>
          </a:stretch>
        </p:blipFill>
        <p:spPr bwMode="auto">
          <a:xfrm>
            <a:off x="1066800" y="7030896"/>
            <a:ext cx="2819400" cy="2875104"/>
          </a:xfrm>
          <a:prstGeom prst="rect">
            <a:avLst/>
          </a:prstGeom>
          <a:ln>
            <a:noFill/>
          </a:ln>
          <a:effectLst>
            <a:softEdge rad="112500"/>
          </a:effectLst>
        </p:spPr>
        <p:style>
          <a:lnRef idx="2">
            <a:schemeClr val="accent1"/>
          </a:lnRef>
          <a:fillRef idx="1">
            <a:schemeClr val="lt1"/>
          </a:fillRef>
          <a:effectRef idx="0">
            <a:schemeClr val="accent1"/>
          </a:effectRef>
          <a:fontRef idx="minor">
            <a:schemeClr val="dk1"/>
          </a:fontRef>
        </p:style>
      </p:pic>
      <p:pic>
        <p:nvPicPr>
          <p:cNvPr id="19"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3943350" y="4254738"/>
            <a:ext cx="2895600" cy="2171700"/>
          </a:xfrm>
          <a:prstGeom prst="rect">
            <a:avLst/>
          </a:prstGeom>
          <a:ln>
            <a:noFill/>
          </a:ln>
          <a:effectLst>
            <a:softEdge rad="112500"/>
          </a:effectLst>
        </p:spPr>
        <p:style>
          <a:lnRef idx="2">
            <a:schemeClr val="accent2"/>
          </a:lnRef>
          <a:fillRef idx="1">
            <a:schemeClr val="lt1"/>
          </a:fillRef>
          <a:effectRef idx="0">
            <a:schemeClr val="accent2"/>
          </a:effectRef>
          <a:fontRef idx="minor">
            <a:schemeClr val="dk1"/>
          </a:fontRef>
        </p:style>
      </p:pic>
      <p:pic>
        <p:nvPicPr>
          <p:cNvPr id="20" name="Picture 3" descr="E:\foto\FOTO TRAHIR\101MSDCF\DSC03207.JPG"/>
          <p:cNvPicPr>
            <a:picLocks noChangeAspect="1" noChangeArrowheads="1"/>
          </p:cNvPicPr>
          <p:nvPr/>
        </p:nvPicPr>
        <p:blipFill>
          <a:blip r:embed="rId8" cstate="print"/>
          <a:srcRect/>
          <a:stretch>
            <a:fillRect/>
          </a:stretch>
        </p:blipFill>
        <p:spPr bwMode="auto">
          <a:xfrm>
            <a:off x="3867151" y="7035683"/>
            <a:ext cx="2971799" cy="2870317"/>
          </a:xfrm>
          <a:prstGeom prst="rect">
            <a:avLst/>
          </a:prstGeom>
          <a:ln>
            <a:noFill/>
          </a:ln>
          <a:effectLst>
            <a:softEdge rad="112500"/>
          </a:effectLst>
        </p:spPr>
        <p:style>
          <a:lnRef idx="2">
            <a:schemeClr val="accent2"/>
          </a:lnRef>
          <a:fillRef idx="1">
            <a:schemeClr val="lt1"/>
          </a:fillRef>
          <a:effectRef idx="0">
            <a:schemeClr val="accent2"/>
          </a:effectRef>
          <a:fontRef idx="minor">
            <a:schemeClr val="dk1"/>
          </a:fontRef>
        </p:style>
      </p:pic>
      <p:sp>
        <p:nvSpPr>
          <p:cNvPr id="13"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65</a:t>
            </a:fld>
            <a:endParaRPr lang="en-US" sz="2200" dirty="0">
              <a:solidFill>
                <a:prstClr val="white"/>
              </a:solidFill>
              <a:latin typeface="Papyrus" pitchFamily="66" charset="0"/>
              <a:ea typeface="BatangChe" pitchFamily="49" charset="-127"/>
            </a:endParaRPr>
          </a:p>
        </p:txBody>
      </p:sp>
      <p:sp>
        <p:nvSpPr>
          <p:cNvPr id="15" name="Footer Placeholder 2"/>
          <p:cNvSpPr txBox="1">
            <a:spLocks/>
          </p:cNvSpPr>
          <p:nvPr/>
        </p:nvSpPr>
        <p:spPr>
          <a:xfrm rot="16200000">
            <a:off x="5702952" y="77603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2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254860126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983453" y="1524001"/>
            <a:ext cx="5569747" cy="7848599"/>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algn="just">
              <a:lnSpc>
                <a:spcPct val="150000"/>
              </a:lnSpc>
            </a:pPr>
            <a:r>
              <a:rPr lang="en-US" sz="1500" b="1" dirty="0" err="1" smtClean="0">
                <a:solidFill>
                  <a:schemeClr val="tx1"/>
                </a:solidFill>
                <a:latin typeface="Maiandra GD" pitchFamily="34" charset="0"/>
              </a:rPr>
              <a:t>Pengusaha</a:t>
            </a:r>
            <a:r>
              <a:rPr lang="en-US" sz="1500" b="1" dirty="0" smtClean="0">
                <a:solidFill>
                  <a:schemeClr val="tx1"/>
                </a:solidFill>
                <a:latin typeface="Maiandra GD" pitchFamily="34" charset="0"/>
              </a:rPr>
              <a:t> </a:t>
            </a:r>
            <a:r>
              <a:rPr lang="en-US" sz="1500" b="1" dirty="0" err="1">
                <a:solidFill>
                  <a:schemeClr val="tx1"/>
                </a:solidFill>
                <a:latin typeface="Maiandra GD" pitchFamily="34" charset="0"/>
              </a:rPr>
              <a:t>dan</a:t>
            </a:r>
            <a:r>
              <a:rPr lang="en-US" sz="1500" b="1" dirty="0">
                <a:solidFill>
                  <a:schemeClr val="tx1"/>
                </a:solidFill>
                <a:latin typeface="Maiandra GD" pitchFamily="34" charset="0"/>
              </a:rPr>
              <a:t> </a:t>
            </a:r>
            <a:r>
              <a:rPr lang="en-US" sz="1500" b="1" dirty="0" err="1">
                <a:solidFill>
                  <a:schemeClr val="tx1"/>
                </a:solidFill>
                <a:latin typeface="Maiandra GD" pitchFamily="34" charset="0"/>
              </a:rPr>
              <a:t>Penyerapan</a:t>
            </a:r>
            <a:r>
              <a:rPr lang="en-US" sz="1500" b="1" dirty="0">
                <a:solidFill>
                  <a:schemeClr val="tx1"/>
                </a:solidFill>
                <a:latin typeface="Maiandra GD" pitchFamily="34" charset="0"/>
              </a:rPr>
              <a:t> </a:t>
            </a:r>
            <a:r>
              <a:rPr lang="en-US" sz="1500" b="1" dirty="0" err="1">
                <a:solidFill>
                  <a:schemeClr val="tx1"/>
                </a:solidFill>
                <a:latin typeface="Maiandra GD" pitchFamily="34" charset="0"/>
              </a:rPr>
              <a:t>Tenaga</a:t>
            </a:r>
            <a:r>
              <a:rPr lang="en-US" sz="1500" b="1" dirty="0">
                <a:solidFill>
                  <a:schemeClr val="tx1"/>
                </a:solidFill>
                <a:latin typeface="Maiandra GD" pitchFamily="34" charset="0"/>
              </a:rPr>
              <a:t> </a:t>
            </a:r>
            <a:r>
              <a:rPr lang="en-US" sz="1500" b="1" dirty="0" err="1">
                <a:solidFill>
                  <a:schemeClr val="tx1"/>
                </a:solidFill>
                <a:latin typeface="Maiandra GD" pitchFamily="34" charset="0"/>
              </a:rPr>
              <a:t>Kerja</a:t>
            </a:r>
            <a:r>
              <a:rPr lang="en-US" sz="1500" b="1" dirty="0">
                <a:solidFill>
                  <a:schemeClr val="tx1"/>
                </a:solidFill>
                <a:latin typeface="Maiandra GD" pitchFamily="34" charset="0"/>
              </a:rPr>
              <a:t>.</a:t>
            </a:r>
          </a:p>
          <a:p>
            <a:pPr marL="0" indent="622520" algn="just">
              <a:lnSpc>
                <a:spcPct val="150000"/>
              </a:lnSpc>
              <a:buNone/>
              <a:tabLst>
                <a:tab pos="420858" algn="l"/>
              </a:tabLst>
            </a:pPr>
            <a:r>
              <a:rPr lang="en-US" sz="1600" dirty="0" err="1" smtClean="0">
                <a:latin typeface="Maiandra GD" pitchFamily="34" charset="0"/>
              </a:rPr>
              <a:t>Terciptanya</a:t>
            </a:r>
            <a:r>
              <a:rPr lang="en-US" sz="1600" dirty="0" smtClean="0">
                <a:latin typeface="Maiandra GD" pitchFamily="34" charset="0"/>
              </a:rPr>
              <a:t> </a:t>
            </a:r>
            <a:r>
              <a:rPr lang="en-US" sz="1600" dirty="0" err="1">
                <a:latin typeface="Maiandra GD" pitchFamily="34" charset="0"/>
              </a:rPr>
              <a:t>iklim</a:t>
            </a:r>
            <a:r>
              <a:rPr lang="en-US" sz="1600" dirty="0">
                <a:latin typeface="Maiandra GD" pitchFamily="34" charset="0"/>
              </a:rPr>
              <a:t> yang </a:t>
            </a:r>
            <a:r>
              <a:rPr lang="en-US" sz="1600" dirty="0" err="1">
                <a:latin typeface="Maiandra GD" pitchFamily="34" charset="0"/>
              </a:rPr>
              <a:t>kondusif</a:t>
            </a:r>
            <a:r>
              <a:rPr lang="en-US" sz="1600" dirty="0">
                <a:latin typeface="Maiandra GD" pitchFamily="34" charset="0"/>
              </a:rPr>
              <a:t> di </a:t>
            </a:r>
            <a:r>
              <a:rPr lang="en-US" sz="1600" dirty="0" err="1">
                <a:latin typeface="Maiandra GD" pitchFamily="34" charset="0"/>
              </a:rPr>
              <a:t>beberapa</a:t>
            </a:r>
            <a:r>
              <a:rPr lang="en-US" sz="1600" dirty="0">
                <a:latin typeface="Maiandra GD" pitchFamily="34" charset="0"/>
              </a:rPr>
              <a:t> </a:t>
            </a:r>
            <a:r>
              <a:rPr lang="en-US" sz="1600" dirty="0" err="1">
                <a:latin typeface="Maiandra GD" pitchFamily="34" charset="0"/>
              </a:rPr>
              <a:t>sektor</a:t>
            </a:r>
            <a:r>
              <a:rPr lang="en-US" sz="1600" dirty="0">
                <a:latin typeface="Maiandra GD" pitchFamily="34" charset="0"/>
              </a:rPr>
              <a:t> </a:t>
            </a:r>
            <a:r>
              <a:rPr lang="en-US" sz="1600" dirty="0" err="1">
                <a:latin typeface="Maiandra GD" pitchFamily="34" charset="0"/>
              </a:rPr>
              <a:t>usaha</a:t>
            </a:r>
            <a:r>
              <a:rPr lang="en-US" sz="1600" dirty="0">
                <a:latin typeface="Maiandra GD" pitchFamily="34" charset="0"/>
              </a:rPr>
              <a:t> </a:t>
            </a:r>
            <a:r>
              <a:rPr lang="en-US" sz="1600" dirty="0" err="1">
                <a:latin typeface="Maiandra GD" pitchFamily="34" charset="0"/>
              </a:rPr>
              <a:t>seperti</a:t>
            </a:r>
            <a:r>
              <a:rPr lang="en-US" sz="1600" dirty="0">
                <a:latin typeface="Maiandra GD" pitchFamily="34" charset="0"/>
              </a:rPr>
              <a:t> </a:t>
            </a:r>
            <a:r>
              <a:rPr lang="en-US" sz="1600" dirty="0" err="1">
                <a:latin typeface="Maiandra GD" pitchFamily="34" charset="0"/>
              </a:rPr>
              <a:t>Industri</a:t>
            </a:r>
            <a:r>
              <a:rPr lang="en-US" sz="1600" dirty="0">
                <a:latin typeface="Maiandra GD" pitchFamily="34" charset="0"/>
              </a:rPr>
              <a:t> </a:t>
            </a:r>
            <a:r>
              <a:rPr lang="en-US" sz="1600" dirty="0" err="1">
                <a:latin typeface="Maiandra GD" pitchFamily="34" charset="0"/>
              </a:rPr>
              <a:t>Pengolahan</a:t>
            </a:r>
            <a:r>
              <a:rPr lang="en-US" sz="1600" dirty="0">
                <a:latin typeface="Maiandra GD" pitchFamily="34" charset="0"/>
              </a:rPr>
              <a:t>, </a:t>
            </a:r>
            <a:r>
              <a:rPr lang="en-US" sz="1600" dirty="0" err="1">
                <a:latin typeface="Maiandra GD" pitchFamily="34" charset="0"/>
              </a:rPr>
              <a:t>Bangunan</a:t>
            </a:r>
            <a:r>
              <a:rPr lang="en-US" sz="1600" dirty="0">
                <a:latin typeface="Maiandra GD" pitchFamily="34" charset="0"/>
              </a:rPr>
              <a:t> (</a:t>
            </a:r>
            <a:r>
              <a:rPr lang="en-US" sz="1600" dirty="0" err="1" smtClean="0">
                <a:latin typeface="Maiandra GD" pitchFamily="34" charset="0"/>
              </a:rPr>
              <a:t>Kontraktor</a:t>
            </a:r>
            <a:r>
              <a:rPr lang="en-US" sz="1600" dirty="0" smtClean="0">
                <a:latin typeface="Maiandra GD" pitchFamily="34" charset="0"/>
              </a:rPr>
              <a:t>/</a:t>
            </a:r>
            <a:r>
              <a:rPr lang="en-US" sz="1600" dirty="0" err="1" smtClean="0">
                <a:latin typeface="Maiandra GD" pitchFamily="34" charset="0"/>
              </a:rPr>
              <a:t>Pengembang</a:t>
            </a:r>
            <a:r>
              <a:rPr lang="en-US" sz="1600" dirty="0">
                <a:latin typeface="Maiandra GD" pitchFamily="34" charset="0"/>
              </a:rPr>
              <a:t>), </a:t>
            </a:r>
            <a:r>
              <a:rPr lang="en-US" sz="1600" dirty="0" err="1">
                <a:latin typeface="Maiandra GD" pitchFamily="34" charset="0"/>
              </a:rPr>
              <a:t>peternakan</a:t>
            </a:r>
            <a:r>
              <a:rPr lang="en-US" sz="1600" dirty="0">
                <a:latin typeface="Maiandra GD" pitchFamily="34" charset="0"/>
              </a:rPr>
              <a:t>,  </a:t>
            </a:r>
            <a:r>
              <a:rPr lang="en-US" sz="1600" dirty="0" err="1">
                <a:latin typeface="Maiandra GD" pitchFamily="34" charset="0"/>
              </a:rPr>
              <a:t>Perdagangan</a:t>
            </a:r>
            <a:r>
              <a:rPr lang="en-US" sz="1600" dirty="0">
                <a:latin typeface="Maiandra GD" pitchFamily="34" charset="0"/>
              </a:rPr>
              <a:t>, </a:t>
            </a:r>
            <a:r>
              <a:rPr lang="en-US" sz="1600" dirty="0" err="1">
                <a:latin typeface="Maiandra GD" pitchFamily="34" charset="0"/>
              </a:rPr>
              <a:t>Bengkel</a:t>
            </a:r>
            <a:r>
              <a:rPr lang="en-US" sz="1600" dirty="0">
                <a:latin typeface="Maiandra GD" pitchFamily="34" charset="0"/>
              </a:rPr>
              <a:t>, </a:t>
            </a:r>
            <a:r>
              <a:rPr lang="en-US" sz="1600" dirty="0" err="1">
                <a:latin typeface="Maiandra GD" pitchFamily="34" charset="0"/>
              </a:rPr>
              <a:t>Transportasi</a:t>
            </a:r>
            <a:r>
              <a:rPr lang="en-US" sz="1600" dirty="0">
                <a:latin typeface="Maiandra GD" pitchFamily="34" charset="0"/>
              </a:rPr>
              <a:t> </a:t>
            </a:r>
            <a:r>
              <a:rPr lang="en-US" sz="1600" dirty="0" err="1">
                <a:latin typeface="Maiandra GD" pitchFamily="34" charset="0"/>
              </a:rPr>
              <a:t>dan</a:t>
            </a:r>
            <a:r>
              <a:rPr lang="en-US" sz="1600" dirty="0">
                <a:latin typeface="Maiandra GD" pitchFamily="34" charset="0"/>
              </a:rPr>
              <a:t> </a:t>
            </a:r>
            <a:r>
              <a:rPr lang="en-US" sz="1600" dirty="0" err="1">
                <a:latin typeface="Maiandra GD" pitchFamily="34" charset="0"/>
              </a:rPr>
              <a:t>Komunikasi</a:t>
            </a:r>
            <a:r>
              <a:rPr lang="en-US" sz="1600" dirty="0">
                <a:latin typeface="Maiandra GD" pitchFamily="34" charset="0"/>
              </a:rPr>
              <a:t> </a:t>
            </a:r>
            <a:r>
              <a:rPr lang="en-US" sz="1600" dirty="0" err="1">
                <a:latin typeface="Maiandra GD" pitchFamily="34" charset="0"/>
              </a:rPr>
              <a:t>serta</a:t>
            </a:r>
            <a:r>
              <a:rPr lang="en-US" sz="1600" dirty="0">
                <a:latin typeface="Maiandra GD" pitchFamily="34" charset="0"/>
              </a:rPr>
              <a:t> </a:t>
            </a:r>
            <a:r>
              <a:rPr lang="en-US" sz="1600" dirty="0" err="1">
                <a:latin typeface="Maiandra GD" pitchFamily="34" charset="0"/>
              </a:rPr>
              <a:t>jasa</a:t>
            </a:r>
            <a:r>
              <a:rPr lang="en-US" sz="1600" dirty="0">
                <a:latin typeface="Maiandra GD" pitchFamily="34" charset="0"/>
              </a:rPr>
              <a:t>  </a:t>
            </a:r>
            <a:r>
              <a:rPr lang="en-US" sz="1600" dirty="0" err="1">
                <a:latin typeface="Maiandra GD" pitchFamily="34" charset="0"/>
              </a:rPr>
              <a:t>membuka</a:t>
            </a:r>
            <a:r>
              <a:rPr lang="en-US" sz="1600" dirty="0">
                <a:latin typeface="Maiandra GD" pitchFamily="34" charset="0"/>
              </a:rPr>
              <a:t> </a:t>
            </a:r>
            <a:r>
              <a:rPr lang="en-US" sz="1600" dirty="0" err="1">
                <a:latin typeface="Maiandra GD" pitchFamily="34" charset="0"/>
              </a:rPr>
              <a:t>peluang</a:t>
            </a:r>
            <a:r>
              <a:rPr lang="en-US" sz="1600" dirty="0">
                <a:latin typeface="Maiandra GD" pitchFamily="34" charset="0"/>
              </a:rPr>
              <a:t> </a:t>
            </a:r>
            <a:r>
              <a:rPr lang="en-US" sz="1600" dirty="0" err="1">
                <a:latin typeface="Maiandra GD" pitchFamily="34" charset="0"/>
              </a:rPr>
              <a:t>bagi</a:t>
            </a:r>
            <a:r>
              <a:rPr lang="en-US" sz="1600" dirty="0">
                <a:latin typeface="Maiandra GD" pitchFamily="34" charset="0"/>
              </a:rPr>
              <a:t> </a:t>
            </a:r>
            <a:r>
              <a:rPr lang="en-US" sz="1600" dirty="0" err="1">
                <a:latin typeface="Maiandra GD" pitchFamily="34" charset="0"/>
              </a:rPr>
              <a:t>Warga</a:t>
            </a:r>
            <a:r>
              <a:rPr lang="en-US" sz="1600" dirty="0">
                <a:latin typeface="Maiandra GD" pitchFamily="34" charset="0"/>
              </a:rPr>
              <a:t> </a:t>
            </a:r>
            <a:r>
              <a:rPr lang="en-US" sz="1600" dirty="0" err="1">
                <a:latin typeface="Maiandra GD" pitchFamily="34" charset="0"/>
              </a:rPr>
              <a:t>Kelurahan</a:t>
            </a:r>
            <a:r>
              <a:rPr lang="en-US" sz="1600" dirty="0">
                <a:latin typeface="Maiandra GD" pitchFamily="34" charset="0"/>
              </a:rPr>
              <a:t> </a:t>
            </a:r>
            <a:r>
              <a:rPr lang="en-US" sz="1600" dirty="0" err="1">
                <a:latin typeface="Maiandra GD" pitchFamily="34" charset="0"/>
              </a:rPr>
              <a:t>palupi</a:t>
            </a:r>
            <a:r>
              <a:rPr lang="en-US" sz="1600" dirty="0">
                <a:latin typeface="Maiandra GD" pitchFamily="34" charset="0"/>
              </a:rPr>
              <a:t> </a:t>
            </a:r>
            <a:r>
              <a:rPr lang="en-US" sz="1600" dirty="0" err="1">
                <a:latin typeface="Maiandra GD" pitchFamily="34" charset="0"/>
              </a:rPr>
              <a:t>untuk</a:t>
            </a:r>
            <a:r>
              <a:rPr lang="en-US" sz="1600" dirty="0">
                <a:latin typeface="Maiandra GD" pitchFamily="34" charset="0"/>
              </a:rPr>
              <a:t> </a:t>
            </a:r>
            <a:r>
              <a:rPr lang="en-US" sz="1600" dirty="0" err="1">
                <a:latin typeface="Maiandra GD" pitchFamily="34" charset="0"/>
              </a:rPr>
              <a:t>membuka</a:t>
            </a:r>
            <a:r>
              <a:rPr lang="en-US" sz="1600" dirty="0">
                <a:latin typeface="Maiandra GD" pitchFamily="34" charset="0"/>
              </a:rPr>
              <a:t> </a:t>
            </a:r>
            <a:r>
              <a:rPr lang="en-US" sz="1600" dirty="0" err="1">
                <a:latin typeface="Maiandra GD" pitchFamily="34" charset="0"/>
              </a:rPr>
              <a:t>usaha</a:t>
            </a:r>
            <a:r>
              <a:rPr lang="en-US" sz="1600" dirty="0">
                <a:latin typeface="Maiandra GD" pitchFamily="34" charset="0"/>
              </a:rPr>
              <a:t> </a:t>
            </a:r>
            <a:r>
              <a:rPr lang="en-US" sz="1600" dirty="0" err="1">
                <a:latin typeface="Maiandra GD" pitchFamily="34" charset="0"/>
              </a:rPr>
              <a:t>dan</a:t>
            </a:r>
            <a:r>
              <a:rPr lang="en-US" sz="1600" dirty="0">
                <a:latin typeface="Maiandra GD" pitchFamily="34" charset="0"/>
              </a:rPr>
              <a:t> </a:t>
            </a:r>
            <a:r>
              <a:rPr lang="en-US" sz="1600" dirty="0" err="1">
                <a:latin typeface="Maiandra GD" pitchFamily="34" charset="0"/>
              </a:rPr>
              <a:t>sekaligus</a:t>
            </a:r>
            <a:r>
              <a:rPr lang="en-US" sz="1600" dirty="0">
                <a:latin typeface="Maiandra GD" pitchFamily="34" charset="0"/>
              </a:rPr>
              <a:t> </a:t>
            </a:r>
            <a:r>
              <a:rPr lang="en-US" sz="1600" dirty="0" err="1">
                <a:latin typeface="Maiandra GD" pitchFamily="34" charset="0"/>
              </a:rPr>
              <a:t>membuka</a:t>
            </a:r>
            <a:r>
              <a:rPr lang="en-US" sz="1600" dirty="0">
                <a:latin typeface="Maiandra GD" pitchFamily="34" charset="0"/>
              </a:rPr>
              <a:t> </a:t>
            </a:r>
            <a:r>
              <a:rPr lang="en-US" sz="1600" dirty="0" err="1">
                <a:latin typeface="Maiandra GD" pitchFamily="34" charset="0"/>
              </a:rPr>
              <a:t>lapangan</a:t>
            </a:r>
            <a:r>
              <a:rPr lang="en-US" sz="1600" dirty="0">
                <a:latin typeface="Maiandra GD" pitchFamily="34" charset="0"/>
              </a:rPr>
              <a:t> </a:t>
            </a:r>
            <a:r>
              <a:rPr lang="en-US" sz="1600" dirty="0" err="1">
                <a:latin typeface="Maiandra GD" pitchFamily="34" charset="0"/>
              </a:rPr>
              <a:t>kerja</a:t>
            </a:r>
            <a:r>
              <a:rPr lang="en-US" sz="1600" dirty="0">
                <a:latin typeface="Maiandra GD" pitchFamily="34" charset="0"/>
              </a:rPr>
              <a:t> </a:t>
            </a:r>
            <a:r>
              <a:rPr lang="en-US" sz="1600" dirty="0" err="1">
                <a:latin typeface="Maiandra GD" pitchFamily="34" charset="0"/>
              </a:rPr>
              <a:t>bagi</a:t>
            </a:r>
            <a:r>
              <a:rPr lang="en-US" sz="1600" dirty="0">
                <a:latin typeface="Maiandra GD" pitchFamily="34" charset="0"/>
              </a:rPr>
              <a:t> </a:t>
            </a:r>
            <a:r>
              <a:rPr lang="en-US" sz="1600" dirty="0" err="1">
                <a:latin typeface="Maiandra GD" pitchFamily="34" charset="0"/>
              </a:rPr>
              <a:t>warga</a:t>
            </a:r>
            <a:r>
              <a:rPr lang="en-US" sz="1600" dirty="0">
                <a:latin typeface="Maiandra GD" pitchFamily="34" charset="0"/>
              </a:rPr>
              <a:t> yang lain</a:t>
            </a:r>
            <a:r>
              <a:rPr lang="en-US" sz="1600" dirty="0" smtClean="0">
                <a:latin typeface="Maiandra GD" pitchFamily="34" charset="0"/>
              </a:rPr>
              <a:t>.</a:t>
            </a:r>
            <a:endParaRPr lang="en-US" sz="1600" dirty="0">
              <a:latin typeface="Maiandra GD" pitchFamily="34" charset="0"/>
            </a:endParaRPr>
          </a:p>
        </p:txBody>
      </p:sp>
      <p:graphicFrame>
        <p:nvGraphicFramePr>
          <p:cNvPr id="7" name="Content Placeholder 3"/>
          <p:cNvGraphicFramePr>
            <a:graphicFrameLocks/>
          </p:cNvGraphicFramePr>
          <p:nvPr>
            <p:extLst>
              <p:ext uri="{D42A27DB-BD31-4B8C-83A1-F6EECF244321}">
                <p14:modId xmlns:p14="http://schemas.microsoft.com/office/powerpoint/2010/main" val="3072997162"/>
              </p:ext>
            </p:extLst>
          </p:nvPr>
        </p:nvGraphicFramePr>
        <p:xfrm>
          <a:off x="1066800" y="5486400"/>
          <a:ext cx="5334000" cy="2903912"/>
        </p:xfrm>
        <a:graphic>
          <a:graphicData uri="http://schemas.openxmlformats.org/drawingml/2006/table">
            <a:tbl>
              <a:tblPr firstRow="1" bandRow="1">
                <a:tableStyleId>{21E4AEA4-8DFA-4A89-87EB-49C32662AFE0}</a:tableStyleId>
              </a:tblPr>
              <a:tblGrid>
                <a:gridCol w="539727"/>
                <a:gridCol w="2410996"/>
                <a:gridCol w="983575"/>
                <a:gridCol w="1399702"/>
              </a:tblGrid>
              <a:tr h="503612">
                <a:tc>
                  <a:txBody>
                    <a:bodyPr/>
                    <a:lstStyle/>
                    <a:p>
                      <a:pPr marL="0" marR="50165" algn="ctr">
                        <a:lnSpc>
                          <a:spcPct val="100000"/>
                        </a:lnSpc>
                        <a:spcBef>
                          <a:spcPts val="0"/>
                        </a:spcBef>
                        <a:spcAft>
                          <a:spcPts val="0"/>
                        </a:spcAft>
                      </a:pPr>
                      <a:r>
                        <a:rPr lang="en-US" sz="1500" dirty="0" smtClean="0">
                          <a:latin typeface="Cambria" pitchFamily="18" charset="0"/>
                        </a:rPr>
                        <a:t>No</a:t>
                      </a:r>
                      <a:endParaRPr lang="en-US" sz="1500" dirty="0">
                        <a:solidFill>
                          <a:schemeClr val="accent3">
                            <a:lumMod val="50000"/>
                          </a:schemeClr>
                        </a:solidFill>
                        <a:latin typeface="Cambria" pitchFamily="18" charset="0"/>
                        <a:ea typeface="Times New Roman"/>
                      </a:endParaRPr>
                    </a:p>
                  </a:txBody>
                  <a:tcPr marL="77724" marR="77724" marT="0" marB="0" anchor="ctr"/>
                </a:tc>
                <a:tc>
                  <a:txBody>
                    <a:bodyPr/>
                    <a:lstStyle/>
                    <a:p>
                      <a:pPr marL="0" marR="50165" algn="ctr">
                        <a:lnSpc>
                          <a:spcPct val="100000"/>
                        </a:lnSpc>
                        <a:spcBef>
                          <a:spcPts val="0"/>
                        </a:spcBef>
                        <a:spcAft>
                          <a:spcPts val="0"/>
                        </a:spcAft>
                      </a:pPr>
                      <a:r>
                        <a:rPr lang="en-US" sz="1500" dirty="0" err="1" smtClean="0">
                          <a:latin typeface="Cambria" pitchFamily="18" charset="0"/>
                        </a:rPr>
                        <a:t>Jenis</a:t>
                      </a:r>
                      <a:r>
                        <a:rPr lang="en-US" sz="1500" dirty="0" smtClean="0">
                          <a:latin typeface="Cambria" pitchFamily="18" charset="0"/>
                        </a:rPr>
                        <a:t> </a:t>
                      </a:r>
                      <a:r>
                        <a:rPr lang="en-US" sz="1500" dirty="0">
                          <a:latin typeface="Cambria" pitchFamily="18" charset="0"/>
                        </a:rPr>
                        <a:t>Usaha</a:t>
                      </a:r>
                      <a:endParaRPr lang="en-US" sz="1500" dirty="0">
                        <a:solidFill>
                          <a:schemeClr val="accent3">
                            <a:lumMod val="50000"/>
                          </a:schemeClr>
                        </a:solidFill>
                        <a:latin typeface="Cambria" pitchFamily="18" charset="0"/>
                        <a:ea typeface="Times New Roman"/>
                      </a:endParaRPr>
                    </a:p>
                  </a:txBody>
                  <a:tcPr marL="77724" marR="77724" marT="0" marB="0" anchor="ctr"/>
                </a:tc>
                <a:tc>
                  <a:txBody>
                    <a:bodyPr/>
                    <a:lstStyle/>
                    <a:p>
                      <a:pPr marL="0" marR="50165" algn="ctr">
                        <a:lnSpc>
                          <a:spcPct val="100000"/>
                        </a:lnSpc>
                        <a:spcBef>
                          <a:spcPts val="0"/>
                        </a:spcBef>
                        <a:spcAft>
                          <a:spcPts val="0"/>
                        </a:spcAft>
                      </a:pPr>
                      <a:r>
                        <a:rPr lang="en-US" sz="1500" dirty="0">
                          <a:latin typeface="Cambria" pitchFamily="18" charset="0"/>
                        </a:rPr>
                        <a:t> </a:t>
                      </a:r>
                      <a:r>
                        <a:rPr lang="en-US" sz="1500" dirty="0" err="1" smtClean="0">
                          <a:latin typeface="Cambria" pitchFamily="18" charset="0"/>
                        </a:rPr>
                        <a:t>Jumlah</a:t>
                      </a:r>
                      <a:endParaRPr lang="en-US" sz="1500" dirty="0">
                        <a:solidFill>
                          <a:schemeClr val="accent3">
                            <a:lumMod val="50000"/>
                          </a:schemeClr>
                        </a:solidFill>
                        <a:latin typeface="Cambria" pitchFamily="18" charset="0"/>
                        <a:ea typeface="Times New Roman"/>
                      </a:endParaRPr>
                    </a:p>
                  </a:txBody>
                  <a:tcPr marL="77724" marR="77724" marT="0" marB="0" anchor="ctr"/>
                </a:tc>
                <a:tc>
                  <a:txBody>
                    <a:bodyPr/>
                    <a:lstStyle/>
                    <a:p>
                      <a:pPr marL="0" marR="50165" algn="ctr">
                        <a:lnSpc>
                          <a:spcPct val="100000"/>
                        </a:lnSpc>
                        <a:spcBef>
                          <a:spcPts val="0"/>
                        </a:spcBef>
                        <a:spcAft>
                          <a:spcPts val="0"/>
                        </a:spcAft>
                      </a:pPr>
                      <a:r>
                        <a:rPr lang="en-US" sz="1500" dirty="0" err="1">
                          <a:latin typeface="Cambria" pitchFamily="18" charset="0"/>
                        </a:rPr>
                        <a:t>Jumlah</a:t>
                      </a:r>
                      <a:r>
                        <a:rPr lang="en-US" sz="1500" dirty="0">
                          <a:latin typeface="Cambria" pitchFamily="18" charset="0"/>
                        </a:rPr>
                        <a:t> </a:t>
                      </a:r>
                      <a:r>
                        <a:rPr lang="en-US" sz="1500" dirty="0" err="1">
                          <a:latin typeface="Cambria" pitchFamily="18" charset="0"/>
                        </a:rPr>
                        <a:t>Tenaga</a:t>
                      </a:r>
                      <a:r>
                        <a:rPr lang="en-US" sz="1500" dirty="0">
                          <a:latin typeface="Cambria" pitchFamily="18" charset="0"/>
                        </a:rPr>
                        <a:t> </a:t>
                      </a:r>
                      <a:r>
                        <a:rPr lang="en-US" sz="1500" dirty="0" err="1" smtClean="0">
                          <a:latin typeface="Cambria" pitchFamily="18" charset="0"/>
                        </a:rPr>
                        <a:t>kerja</a:t>
                      </a:r>
                      <a:endParaRPr lang="en-US" sz="1500" dirty="0">
                        <a:solidFill>
                          <a:schemeClr val="accent3">
                            <a:lumMod val="50000"/>
                          </a:schemeClr>
                        </a:solidFill>
                        <a:latin typeface="Cambria" pitchFamily="18" charset="0"/>
                        <a:ea typeface="Times New Roman"/>
                      </a:endParaRPr>
                    </a:p>
                  </a:txBody>
                  <a:tcPr marL="77724" marR="77724" marT="0" marB="0" anchor="ctr"/>
                </a:tc>
              </a:tr>
              <a:tr h="2009424">
                <a:tc>
                  <a:txBody>
                    <a:bodyPr/>
                    <a:lstStyle/>
                    <a:p>
                      <a:pPr marL="0" marR="50165">
                        <a:lnSpc>
                          <a:spcPct val="150000"/>
                        </a:lnSpc>
                        <a:spcBef>
                          <a:spcPts val="0"/>
                        </a:spcBef>
                        <a:spcAft>
                          <a:spcPts val="0"/>
                        </a:spcAft>
                      </a:pPr>
                      <a:r>
                        <a:rPr lang="en-US" sz="1500" dirty="0" smtClean="0">
                          <a:latin typeface="Cambria" pitchFamily="18" charset="0"/>
                        </a:rPr>
                        <a:t>1.</a:t>
                      </a:r>
                    </a:p>
                    <a:p>
                      <a:pPr marL="0" marR="50165">
                        <a:lnSpc>
                          <a:spcPct val="150000"/>
                        </a:lnSpc>
                        <a:spcBef>
                          <a:spcPts val="0"/>
                        </a:spcBef>
                        <a:spcAft>
                          <a:spcPts val="0"/>
                        </a:spcAft>
                      </a:pPr>
                      <a:r>
                        <a:rPr lang="en-US" sz="1500" dirty="0" smtClean="0">
                          <a:latin typeface="Cambria" pitchFamily="18" charset="0"/>
                        </a:rPr>
                        <a:t>2</a:t>
                      </a:r>
                      <a:r>
                        <a:rPr lang="en-US" sz="1500" dirty="0">
                          <a:latin typeface="Cambria" pitchFamily="18" charset="0"/>
                        </a:rPr>
                        <a:t>. </a:t>
                      </a:r>
                      <a:r>
                        <a:rPr lang="en-US" sz="1500" dirty="0" smtClean="0">
                          <a:latin typeface="Cambria" pitchFamily="18" charset="0"/>
                        </a:rPr>
                        <a:t> </a:t>
                      </a:r>
                      <a:r>
                        <a:rPr lang="en-US" sz="1500" dirty="0">
                          <a:latin typeface="Cambria" pitchFamily="18" charset="0"/>
                        </a:rPr>
                        <a:t>3.</a:t>
                      </a:r>
                    </a:p>
                    <a:p>
                      <a:pPr marL="0" marR="50165">
                        <a:lnSpc>
                          <a:spcPct val="150000"/>
                        </a:lnSpc>
                        <a:spcBef>
                          <a:spcPts val="0"/>
                        </a:spcBef>
                        <a:spcAft>
                          <a:spcPts val="0"/>
                        </a:spcAft>
                      </a:pPr>
                      <a:r>
                        <a:rPr lang="en-US" sz="1500" dirty="0" smtClean="0">
                          <a:latin typeface="Cambria" pitchFamily="18" charset="0"/>
                        </a:rPr>
                        <a:t>4.</a:t>
                      </a:r>
                    </a:p>
                    <a:p>
                      <a:pPr marL="0" marR="50165">
                        <a:lnSpc>
                          <a:spcPct val="150000"/>
                        </a:lnSpc>
                        <a:spcBef>
                          <a:spcPts val="0"/>
                        </a:spcBef>
                        <a:spcAft>
                          <a:spcPts val="0"/>
                        </a:spcAft>
                      </a:pPr>
                      <a:r>
                        <a:rPr lang="en-US" sz="1500" dirty="0" smtClean="0">
                          <a:latin typeface="Cambria" pitchFamily="18" charset="0"/>
                        </a:rPr>
                        <a:t> </a:t>
                      </a:r>
                      <a:r>
                        <a:rPr lang="en-US" sz="1500" dirty="0">
                          <a:latin typeface="Cambria" pitchFamily="18" charset="0"/>
                        </a:rPr>
                        <a:t>5</a:t>
                      </a:r>
                      <a:r>
                        <a:rPr lang="en-US" sz="1500" dirty="0" smtClean="0">
                          <a:latin typeface="Cambria" pitchFamily="18" charset="0"/>
                        </a:rPr>
                        <a:t>.  </a:t>
                      </a:r>
                      <a:r>
                        <a:rPr lang="en-US" sz="1500" dirty="0">
                          <a:latin typeface="Cambria" pitchFamily="18" charset="0"/>
                        </a:rPr>
                        <a:t>6</a:t>
                      </a:r>
                      <a:r>
                        <a:rPr lang="en-US" sz="1500" dirty="0" smtClean="0">
                          <a:latin typeface="Cambria" pitchFamily="18" charset="0"/>
                        </a:rPr>
                        <a:t>.</a:t>
                      </a:r>
                      <a:endParaRPr lang="en-US" sz="1500" dirty="0" smtClean="0">
                        <a:latin typeface="Cambria" pitchFamily="18" charset="0"/>
                        <a:ea typeface="Times New Roman"/>
                        <a:cs typeface="Arial"/>
                      </a:endParaRPr>
                    </a:p>
                  </a:txBody>
                  <a:tcPr marL="77724" marR="77724" marT="0" marB="0" anchor="ctr"/>
                </a:tc>
                <a:tc>
                  <a:txBody>
                    <a:bodyPr/>
                    <a:lstStyle/>
                    <a:p>
                      <a:pPr marL="0" marR="50165">
                        <a:lnSpc>
                          <a:spcPct val="150000"/>
                        </a:lnSpc>
                        <a:spcBef>
                          <a:spcPts val="0"/>
                        </a:spcBef>
                        <a:spcAft>
                          <a:spcPts val="0"/>
                        </a:spcAft>
                      </a:pPr>
                      <a:r>
                        <a:rPr lang="en-US" sz="1500" dirty="0" smtClean="0">
                          <a:latin typeface="Cambria" pitchFamily="18" charset="0"/>
                        </a:rPr>
                        <a:t>Industri </a:t>
                      </a:r>
                      <a:r>
                        <a:rPr lang="en-US" sz="1500" dirty="0">
                          <a:latin typeface="Cambria" pitchFamily="18" charset="0"/>
                        </a:rPr>
                        <a:t>Pengolahan</a:t>
                      </a:r>
                    </a:p>
                    <a:p>
                      <a:pPr marL="0" marR="50165">
                        <a:lnSpc>
                          <a:spcPct val="150000"/>
                        </a:lnSpc>
                        <a:spcBef>
                          <a:spcPts val="0"/>
                        </a:spcBef>
                        <a:spcAft>
                          <a:spcPts val="0"/>
                        </a:spcAft>
                      </a:pPr>
                      <a:r>
                        <a:rPr lang="en-US" sz="1500" dirty="0" err="1" smtClean="0">
                          <a:latin typeface="Cambria" pitchFamily="18" charset="0"/>
                        </a:rPr>
                        <a:t>Perdagangan</a:t>
                      </a:r>
                      <a:r>
                        <a:rPr lang="en-US" sz="1500" dirty="0" smtClean="0">
                          <a:latin typeface="Cambria" pitchFamily="18" charset="0"/>
                        </a:rPr>
                        <a:t>/</a:t>
                      </a:r>
                      <a:r>
                        <a:rPr lang="en-US" sz="1500" dirty="0" err="1" smtClean="0">
                          <a:latin typeface="Cambria" pitchFamily="18" charset="0"/>
                        </a:rPr>
                        <a:t>Jasa</a:t>
                      </a:r>
                      <a:endParaRPr lang="en-US" sz="1500" dirty="0">
                        <a:latin typeface="Cambria" pitchFamily="18" charset="0"/>
                      </a:endParaRPr>
                    </a:p>
                    <a:p>
                      <a:pPr marL="0" marR="50165">
                        <a:lnSpc>
                          <a:spcPct val="150000"/>
                        </a:lnSpc>
                        <a:spcBef>
                          <a:spcPts val="0"/>
                        </a:spcBef>
                        <a:spcAft>
                          <a:spcPts val="0"/>
                        </a:spcAft>
                      </a:pPr>
                      <a:r>
                        <a:rPr lang="en-US" sz="1500" dirty="0" err="1" smtClean="0">
                          <a:latin typeface="Cambria" pitchFamily="18" charset="0"/>
                        </a:rPr>
                        <a:t>Bangunan</a:t>
                      </a:r>
                      <a:r>
                        <a:rPr lang="en-US" sz="1500" dirty="0" smtClean="0">
                          <a:latin typeface="Cambria" pitchFamily="18" charset="0"/>
                        </a:rPr>
                        <a:t>/</a:t>
                      </a:r>
                      <a:r>
                        <a:rPr lang="en-US" sz="1500" dirty="0" err="1" smtClean="0">
                          <a:latin typeface="Cambria" pitchFamily="18" charset="0"/>
                        </a:rPr>
                        <a:t>Pengembang</a:t>
                      </a:r>
                      <a:endParaRPr lang="en-US" sz="1500" dirty="0">
                        <a:latin typeface="Cambria" pitchFamily="18" charset="0"/>
                      </a:endParaRPr>
                    </a:p>
                    <a:p>
                      <a:pPr marL="0" marR="50165">
                        <a:lnSpc>
                          <a:spcPct val="150000"/>
                        </a:lnSpc>
                        <a:spcBef>
                          <a:spcPts val="0"/>
                        </a:spcBef>
                        <a:spcAft>
                          <a:spcPts val="0"/>
                        </a:spcAft>
                      </a:pPr>
                      <a:r>
                        <a:rPr lang="en-US" sz="1500" dirty="0">
                          <a:latin typeface="Cambria" pitchFamily="18" charset="0"/>
                        </a:rPr>
                        <a:t>Kontraktor</a:t>
                      </a:r>
                    </a:p>
                    <a:p>
                      <a:pPr marL="0" marR="50165">
                        <a:lnSpc>
                          <a:spcPct val="150000"/>
                        </a:lnSpc>
                        <a:spcBef>
                          <a:spcPts val="0"/>
                        </a:spcBef>
                        <a:spcAft>
                          <a:spcPts val="0"/>
                        </a:spcAft>
                      </a:pPr>
                      <a:r>
                        <a:rPr lang="en-US" sz="1500" dirty="0">
                          <a:latin typeface="Cambria" pitchFamily="18" charset="0"/>
                        </a:rPr>
                        <a:t>Ayam Potong</a:t>
                      </a:r>
                    </a:p>
                    <a:p>
                      <a:pPr marL="0" marR="50165">
                        <a:lnSpc>
                          <a:spcPct val="150000"/>
                        </a:lnSpc>
                        <a:spcBef>
                          <a:spcPts val="0"/>
                        </a:spcBef>
                        <a:spcAft>
                          <a:spcPts val="0"/>
                        </a:spcAft>
                      </a:pPr>
                      <a:r>
                        <a:rPr lang="en-US" sz="1500" dirty="0">
                          <a:latin typeface="Cambria" pitchFamily="18" charset="0"/>
                        </a:rPr>
                        <a:t>TV Kabel</a:t>
                      </a:r>
                      <a:endParaRPr lang="en-US" sz="1500" dirty="0">
                        <a:latin typeface="Cambria" pitchFamily="18" charset="0"/>
                        <a:ea typeface="Times New Roman"/>
                      </a:endParaRPr>
                    </a:p>
                  </a:txBody>
                  <a:tcPr marL="77724" marR="77724" marT="0" marB="0" anchor="ctr"/>
                </a:tc>
                <a:tc>
                  <a:txBody>
                    <a:bodyPr/>
                    <a:lstStyle/>
                    <a:p>
                      <a:pPr marL="0" marR="50165" algn="ctr">
                        <a:lnSpc>
                          <a:spcPct val="150000"/>
                        </a:lnSpc>
                        <a:spcBef>
                          <a:spcPts val="0"/>
                        </a:spcBef>
                        <a:spcAft>
                          <a:spcPts val="0"/>
                        </a:spcAft>
                      </a:pPr>
                      <a:r>
                        <a:rPr lang="en-US" sz="1500" dirty="0" smtClean="0">
                          <a:latin typeface="Cambria" pitchFamily="18" charset="0"/>
                        </a:rPr>
                        <a:t>21</a:t>
                      </a:r>
                      <a:endParaRPr lang="en-US" sz="1500" dirty="0">
                        <a:latin typeface="Cambria" pitchFamily="18" charset="0"/>
                      </a:endParaRPr>
                    </a:p>
                    <a:p>
                      <a:pPr marL="0" marR="50165" algn="ctr">
                        <a:lnSpc>
                          <a:spcPct val="150000"/>
                        </a:lnSpc>
                        <a:spcBef>
                          <a:spcPts val="0"/>
                        </a:spcBef>
                        <a:spcAft>
                          <a:spcPts val="0"/>
                        </a:spcAft>
                      </a:pPr>
                      <a:r>
                        <a:rPr lang="en-US" sz="1500" dirty="0" smtClean="0">
                          <a:latin typeface="Cambria" pitchFamily="18" charset="0"/>
                        </a:rPr>
                        <a:t>34</a:t>
                      </a:r>
                      <a:endParaRPr lang="en-US" sz="1500" dirty="0">
                        <a:latin typeface="Cambria" pitchFamily="18" charset="0"/>
                      </a:endParaRPr>
                    </a:p>
                    <a:p>
                      <a:pPr marL="0" marR="50165" algn="ctr">
                        <a:lnSpc>
                          <a:spcPct val="150000"/>
                        </a:lnSpc>
                        <a:spcBef>
                          <a:spcPts val="0"/>
                        </a:spcBef>
                        <a:spcAft>
                          <a:spcPts val="0"/>
                        </a:spcAft>
                      </a:pPr>
                      <a:r>
                        <a:rPr lang="en-US" sz="1500" dirty="0">
                          <a:latin typeface="Cambria" pitchFamily="18" charset="0"/>
                        </a:rPr>
                        <a:t>  2</a:t>
                      </a:r>
                    </a:p>
                    <a:p>
                      <a:pPr marL="0" marR="50165" algn="ctr">
                        <a:lnSpc>
                          <a:spcPct val="150000"/>
                        </a:lnSpc>
                        <a:spcBef>
                          <a:spcPts val="0"/>
                        </a:spcBef>
                        <a:spcAft>
                          <a:spcPts val="0"/>
                        </a:spcAft>
                      </a:pPr>
                      <a:r>
                        <a:rPr lang="en-US" sz="1500" dirty="0">
                          <a:latin typeface="Cambria" pitchFamily="18" charset="0"/>
                        </a:rPr>
                        <a:t>  4</a:t>
                      </a:r>
                    </a:p>
                    <a:p>
                      <a:pPr marL="0" marR="50165" algn="ctr">
                        <a:lnSpc>
                          <a:spcPct val="150000"/>
                        </a:lnSpc>
                        <a:spcBef>
                          <a:spcPts val="0"/>
                        </a:spcBef>
                        <a:spcAft>
                          <a:spcPts val="0"/>
                        </a:spcAft>
                      </a:pPr>
                      <a:r>
                        <a:rPr lang="en-US" sz="1500" dirty="0">
                          <a:latin typeface="Cambria" pitchFamily="18" charset="0"/>
                        </a:rPr>
                        <a:t>  2</a:t>
                      </a:r>
                    </a:p>
                    <a:p>
                      <a:pPr marL="0" marR="50165" algn="ctr">
                        <a:lnSpc>
                          <a:spcPct val="150000"/>
                        </a:lnSpc>
                        <a:spcBef>
                          <a:spcPts val="0"/>
                        </a:spcBef>
                        <a:spcAft>
                          <a:spcPts val="0"/>
                        </a:spcAft>
                      </a:pPr>
                      <a:r>
                        <a:rPr lang="en-US" sz="1500" dirty="0">
                          <a:latin typeface="Cambria" pitchFamily="18" charset="0"/>
                        </a:rPr>
                        <a:t>  2</a:t>
                      </a:r>
                      <a:endParaRPr lang="en-US" sz="1500" dirty="0">
                        <a:latin typeface="Cambria" pitchFamily="18" charset="0"/>
                        <a:ea typeface="Times New Roman"/>
                      </a:endParaRPr>
                    </a:p>
                  </a:txBody>
                  <a:tcPr marL="77724" marR="77724" marT="0" marB="0" anchor="ctr"/>
                </a:tc>
                <a:tc>
                  <a:txBody>
                    <a:bodyPr/>
                    <a:lstStyle/>
                    <a:p>
                      <a:pPr marL="0" marR="50165" algn="ctr">
                        <a:lnSpc>
                          <a:spcPct val="150000"/>
                        </a:lnSpc>
                        <a:spcBef>
                          <a:spcPts val="0"/>
                        </a:spcBef>
                        <a:spcAft>
                          <a:spcPts val="0"/>
                        </a:spcAft>
                      </a:pPr>
                      <a:r>
                        <a:rPr lang="en-US" sz="1500" dirty="0" smtClean="0">
                          <a:latin typeface="Cambria" pitchFamily="18" charset="0"/>
                        </a:rPr>
                        <a:t>56</a:t>
                      </a:r>
                      <a:endParaRPr lang="en-US" sz="1500" dirty="0">
                        <a:latin typeface="Cambria" pitchFamily="18" charset="0"/>
                      </a:endParaRPr>
                    </a:p>
                    <a:p>
                      <a:pPr marL="0" marR="50165" algn="ctr">
                        <a:lnSpc>
                          <a:spcPct val="150000"/>
                        </a:lnSpc>
                        <a:spcBef>
                          <a:spcPts val="0"/>
                        </a:spcBef>
                        <a:spcAft>
                          <a:spcPts val="0"/>
                        </a:spcAft>
                      </a:pPr>
                      <a:r>
                        <a:rPr lang="en-US" sz="1500" dirty="0">
                          <a:latin typeface="Cambria" pitchFamily="18" charset="0"/>
                        </a:rPr>
                        <a:t>39</a:t>
                      </a:r>
                    </a:p>
                    <a:p>
                      <a:pPr marL="0" marR="50165" algn="ctr">
                        <a:lnSpc>
                          <a:spcPct val="150000"/>
                        </a:lnSpc>
                        <a:spcBef>
                          <a:spcPts val="0"/>
                        </a:spcBef>
                        <a:spcAft>
                          <a:spcPts val="0"/>
                        </a:spcAft>
                      </a:pPr>
                      <a:r>
                        <a:rPr lang="en-US" sz="1500" dirty="0">
                          <a:latin typeface="Cambria" pitchFamily="18" charset="0"/>
                        </a:rPr>
                        <a:t>13</a:t>
                      </a:r>
                    </a:p>
                    <a:p>
                      <a:pPr marL="0" marR="50165" algn="ctr">
                        <a:lnSpc>
                          <a:spcPct val="150000"/>
                        </a:lnSpc>
                        <a:spcBef>
                          <a:spcPts val="0"/>
                        </a:spcBef>
                        <a:spcAft>
                          <a:spcPts val="0"/>
                        </a:spcAft>
                      </a:pPr>
                      <a:r>
                        <a:rPr lang="en-US" sz="1500" dirty="0" smtClean="0">
                          <a:latin typeface="Cambria" pitchFamily="18" charset="0"/>
                        </a:rPr>
                        <a:t>10</a:t>
                      </a:r>
                      <a:endParaRPr lang="en-US" sz="1500" dirty="0">
                        <a:latin typeface="Cambria" pitchFamily="18" charset="0"/>
                      </a:endParaRPr>
                    </a:p>
                    <a:p>
                      <a:pPr marL="0" marR="50165" algn="ctr">
                        <a:lnSpc>
                          <a:spcPct val="150000"/>
                        </a:lnSpc>
                        <a:spcBef>
                          <a:spcPts val="0"/>
                        </a:spcBef>
                        <a:spcAft>
                          <a:spcPts val="0"/>
                        </a:spcAft>
                      </a:pPr>
                      <a:r>
                        <a:rPr lang="en-US" sz="1500" dirty="0" smtClean="0">
                          <a:latin typeface="Cambria" pitchFamily="18" charset="0"/>
                        </a:rPr>
                        <a:t> 2</a:t>
                      </a:r>
                      <a:endParaRPr lang="en-US" sz="1500" dirty="0">
                        <a:latin typeface="Cambria" pitchFamily="18" charset="0"/>
                      </a:endParaRPr>
                    </a:p>
                    <a:p>
                      <a:pPr marL="0" marR="50165" algn="ctr">
                        <a:lnSpc>
                          <a:spcPct val="150000"/>
                        </a:lnSpc>
                        <a:spcBef>
                          <a:spcPts val="0"/>
                        </a:spcBef>
                        <a:spcAft>
                          <a:spcPts val="0"/>
                        </a:spcAft>
                      </a:pPr>
                      <a:r>
                        <a:rPr lang="en-US" sz="1500" dirty="0" smtClean="0">
                          <a:latin typeface="Cambria" pitchFamily="18" charset="0"/>
                        </a:rPr>
                        <a:t> 2 </a:t>
                      </a:r>
                      <a:endParaRPr lang="en-US" sz="1500" dirty="0">
                        <a:latin typeface="Cambria" pitchFamily="18" charset="0"/>
                        <a:ea typeface="Times New Roman"/>
                      </a:endParaRPr>
                    </a:p>
                  </a:txBody>
                  <a:tcPr marL="77724" marR="77724" marT="0" marB="0" anchor="ctr"/>
                </a:tc>
              </a:tr>
              <a:tr h="306364">
                <a:tc gridSpan="2">
                  <a:txBody>
                    <a:bodyPr/>
                    <a:lstStyle/>
                    <a:p>
                      <a:pPr marL="0" marR="50165" algn="ctr">
                        <a:lnSpc>
                          <a:spcPct val="150000"/>
                        </a:lnSpc>
                        <a:spcBef>
                          <a:spcPts val="0"/>
                        </a:spcBef>
                        <a:spcAft>
                          <a:spcPts val="0"/>
                        </a:spcAft>
                      </a:pPr>
                      <a:r>
                        <a:rPr lang="en-US" sz="1500" dirty="0">
                          <a:latin typeface="Cambria" pitchFamily="18" charset="0"/>
                        </a:rPr>
                        <a:t>TOTAL</a:t>
                      </a:r>
                      <a:endParaRPr lang="en-US" sz="1500" dirty="0">
                        <a:latin typeface="Cambria" pitchFamily="18" charset="0"/>
                        <a:ea typeface="Times New Roman"/>
                      </a:endParaRPr>
                    </a:p>
                  </a:txBody>
                  <a:tcPr marL="77724" marR="77724" marT="0" marB="0" anchor="ctr"/>
                </a:tc>
                <a:tc hMerge="1">
                  <a:txBody>
                    <a:bodyPr/>
                    <a:lstStyle/>
                    <a:p>
                      <a:endParaRPr lang="en-US"/>
                    </a:p>
                  </a:txBody>
                  <a:tcPr/>
                </a:tc>
                <a:tc>
                  <a:txBody>
                    <a:bodyPr/>
                    <a:lstStyle/>
                    <a:p>
                      <a:pPr marL="0" marR="50165" algn="ctr">
                        <a:lnSpc>
                          <a:spcPct val="150000"/>
                        </a:lnSpc>
                        <a:spcBef>
                          <a:spcPts val="0"/>
                        </a:spcBef>
                        <a:spcAft>
                          <a:spcPts val="0"/>
                        </a:spcAft>
                      </a:pPr>
                      <a:r>
                        <a:rPr lang="en-US" sz="1500" dirty="0">
                          <a:latin typeface="Cambria" pitchFamily="18" charset="0"/>
                        </a:rPr>
                        <a:t>65</a:t>
                      </a:r>
                      <a:endParaRPr lang="en-US" sz="1500" dirty="0">
                        <a:latin typeface="Cambria" pitchFamily="18" charset="0"/>
                        <a:ea typeface="Times New Roman"/>
                      </a:endParaRPr>
                    </a:p>
                  </a:txBody>
                  <a:tcPr marL="77724" marR="77724" marT="0" marB="0" anchor="ctr"/>
                </a:tc>
                <a:tc>
                  <a:txBody>
                    <a:bodyPr/>
                    <a:lstStyle/>
                    <a:p>
                      <a:pPr marL="0" marR="50165" algn="ctr">
                        <a:lnSpc>
                          <a:spcPct val="150000"/>
                        </a:lnSpc>
                        <a:spcBef>
                          <a:spcPts val="0"/>
                        </a:spcBef>
                        <a:spcAft>
                          <a:spcPts val="0"/>
                        </a:spcAft>
                      </a:pPr>
                      <a:r>
                        <a:rPr lang="en-US" sz="1500" dirty="0">
                          <a:latin typeface="Cambria" pitchFamily="18" charset="0"/>
                        </a:rPr>
                        <a:t>122</a:t>
                      </a:r>
                      <a:endParaRPr lang="en-US" sz="1500" dirty="0">
                        <a:latin typeface="Cambria" pitchFamily="18" charset="0"/>
                        <a:ea typeface="Times New Roman"/>
                      </a:endParaRPr>
                    </a:p>
                  </a:txBody>
                  <a:tcPr marL="77724" marR="77724" marT="0" marB="0" anchor="ctr"/>
                </a:tc>
              </a:tr>
            </a:tbl>
          </a:graphicData>
        </a:graphic>
      </p:graphicFrame>
      <p:sp>
        <p:nvSpPr>
          <p:cNvPr id="9" name="TextBox 8"/>
          <p:cNvSpPr txBox="1"/>
          <p:nvPr/>
        </p:nvSpPr>
        <p:spPr>
          <a:xfrm>
            <a:off x="983452" y="4724400"/>
            <a:ext cx="5569748" cy="632388"/>
          </a:xfrm>
          <a:prstGeom prst="rect">
            <a:avLst/>
          </a:prstGeom>
          <a:noFill/>
        </p:spPr>
        <p:txBody>
          <a:bodyPr wrap="square" lIns="95064" tIns="47532" rIns="95064" bIns="47532" rtlCol="0">
            <a:spAutoFit/>
          </a:bodyPr>
          <a:lstStyle/>
          <a:p>
            <a:pPr algn="ctr"/>
            <a:r>
              <a:rPr lang="en-US" sz="1700" b="1" dirty="0" err="1">
                <a:latin typeface="Maiandra GD" pitchFamily="34" charset="0"/>
              </a:rPr>
              <a:t>Jumlah</a:t>
            </a:r>
            <a:r>
              <a:rPr lang="en-US" sz="1700" b="1" dirty="0">
                <a:latin typeface="Maiandra GD" pitchFamily="34" charset="0"/>
              </a:rPr>
              <a:t> </a:t>
            </a:r>
            <a:r>
              <a:rPr lang="en-US" sz="1700" b="1" dirty="0" err="1" smtClean="0">
                <a:latin typeface="Maiandra GD" pitchFamily="34" charset="0"/>
              </a:rPr>
              <a:t>Pengusaha</a:t>
            </a:r>
            <a:r>
              <a:rPr lang="en-US" sz="1700" b="1" dirty="0" smtClean="0">
                <a:latin typeface="Maiandra GD" pitchFamily="34" charset="0"/>
              </a:rPr>
              <a:t> (</a:t>
            </a:r>
            <a:r>
              <a:rPr lang="en-US" sz="1700" b="1" dirty="0" err="1">
                <a:latin typeface="Maiandra GD" pitchFamily="34" charset="0"/>
              </a:rPr>
              <a:t>menurut</a:t>
            </a:r>
            <a:r>
              <a:rPr lang="en-US" sz="1700" b="1" dirty="0">
                <a:latin typeface="Maiandra GD" pitchFamily="34" charset="0"/>
              </a:rPr>
              <a:t> </a:t>
            </a:r>
            <a:r>
              <a:rPr lang="en-US" sz="1700" b="1" dirty="0" err="1" smtClean="0">
                <a:latin typeface="Maiandra GD" pitchFamily="34" charset="0"/>
              </a:rPr>
              <a:t>jenis</a:t>
            </a:r>
            <a:r>
              <a:rPr lang="en-US" sz="1700" b="1" dirty="0" smtClean="0">
                <a:latin typeface="Maiandra GD" pitchFamily="34" charset="0"/>
              </a:rPr>
              <a:t> </a:t>
            </a:r>
            <a:r>
              <a:rPr lang="en-US" sz="1700" b="1" dirty="0" err="1" smtClean="0">
                <a:latin typeface="Maiandra GD" pitchFamily="34" charset="0"/>
              </a:rPr>
              <a:t>usaha</a:t>
            </a:r>
            <a:r>
              <a:rPr lang="en-US" sz="1700" b="1" dirty="0" smtClean="0">
                <a:latin typeface="Maiandra GD" pitchFamily="34" charset="0"/>
              </a:rPr>
              <a:t> </a:t>
            </a:r>
            <a:r>
              <a:rPr lang="en-US" sz="1700" b="1" dirty="0" err="1" smtClean="0">
                <a:latin typeface="Maiandra GD" pitchFamily="34" charset="0"/>
              </a:rPr>
              <a:t>dan</a:t>
            </a:r>
            <a:r>
              <a:rPr lang="en-US" sz="1700" b="1" dirty="0" smtClean="0">
                <a:latin typeface="Maiandra GD" pitchFamily="34" charset="0"/>
              </a:rPr>
              <a:t> </a:t>
            </a:r>
            <a:r>
              <a:rPr lang="en-US" sz="1700" b="1" dirty="0" err="1">
                <a:latin typeface="Maiandra GD" pitchFamily="34" charset="0"/>
              </a:rPr>
              <a:t>Jumlah</a:t>
            </a:r>
            <a:r>
              <a:rPr lang="en-US" sz="1700" b="1" dirty="0">
                <a:latin typeface="Maiandra GD" pitchFamily="34" charset="0"/>
              </a:rPr>
              <a:t> </a:t>
            </a:r>
            <a:r>
              <a:rPr lang="en-US" sz="1700" b="1" dirty="0" err="1" smtClean="0">
                <a:latin typeface="Maiandra GD" pitchFamily="34" charset="0"/>
              </a:rPr>
              <a:t>Penyerapan</a:t>
            </a:r>
            <a:r>
              <a:rPr lang="en-US" sz="1700" b="1" dirty="0" smtClean="0">
                <a:latin typeface="Maiandra GD" pitchFamily="34" charset="0"/>
              </a:rPr>
              <a:t> </a:t>
            </a:r>
            <a:r>
              <a:rPr lang="en-US" sz="1700" b="1" dirty="0">
                <a:latin typeface="Maiandra GD" pitchFamily="34" charset="0"/>
              </a:rPr>
              <a:t>Tenaga </a:t>
            </a:r>
            <a:r>
              <a:rPr lang="en-US" sz="1700" b="1" dirty="0" err="1">
                <a:latin typeface="Maiandra GD" pitchFamily="34" charset="0"/>
              </a:rPr>
              <a:t>Kerja</a:t>
            </a:r>
            <a:r>
              <a:rPr lang="en-US" sz="1700" b="1" dirty="0">
                <a:latin typeface="Maiandra GD" pitchFamily="34" charset="0"/>
              </a:rPr>
              <a:t> </a:t>
            </a:r>
          </a:p>
        </p:txBody>
      </p:sp>
      <p:sp>
        <p:nvSpPr>
          <p:cNvPr id="10"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66</a:t>
            </a:fld>
            <a:endParaRPr lang="en-US" sz="2200" b="1" dirty="0">
              <a:solidFill>
                <a:schemeClr val="bg1"/>
              </a:solidFill>
              <a:latin typeface="Papyrus" pitchFamily="66" charset="0"/>
              <a:ea typeface="BatangChe" pitchFamily="49" charset="-127"/>
            </a:endParaRPr>
          </a:p>
        </p:txBody>
      </p:sp>
      <p:sp>
        <p:nvSpPr>
          <p:cNvPr id="12"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8"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41543403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097752" y="2286000"/>
            <a:ext cx="5722148" cy="72390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680538" algn="just">
              <a:lnSpc>
                <a:spcPct val="200000"/>
              </a:lnSpc>
              <a:buNone/>
            </a:pPr>
            <a:r>
              <a:rPr lang="en-US" sz="1700" dirty="0" err="1">
                <a:latin typeface="Cambria" pitchFamily="18" charset="0"/>
              </a:rPr>
              <a:t>Kendaraan</a:t>
            </a:r>
            <a:r>
              <a:rPr lang="en-US" sz="1700" dirty="0">
                <a:latin typeface="Cambria" pitchFamily="18" charset="0"/>
              </a:rPr>
              <a:t> </a:t>
            </a:r>
            <a:r>
              <a:rPr lang="en-US" sz="1700" dirty="0" err="1">
                <a:latin typeface="Cambria" pitchFamily="18" charset="0"/>
              </a:rPr>
              <a:t>bermotor</a:t>
            </a:r>
            <a:r>
              <a:rPr lang="en-US" sz="1700" dirty="0">
                <a:latin typeface="Cambria" pitchFamily="18" charset="0"/>
              </a:rPr>
              <a:t> </a:t>
            </a:r>
            <a:r>
              <a:rPr lang="en-US" sz="1700" dirty="0" err="1">
                <a:latin typeface="Cambria" pitchFamily="18" charset="0"/>
              </a:rPr>
              <a:t>merupakan</a:t>
            </a:r>
            <a:r>
              <a:rPr lang="en-US" sz="1700" dirty="0">
                <a:latin typeface="Cambria" pitchFamily="18" charset="0"/>
              </a:rPr>
              <a:t> </a:t>
            </a:r>
            <a:r>
              <a:rPr lang="en-US" sz="1700" dirty="0" err="1">
                <a:latin typeface="Cambria" pitchFamily="18" charset="0"/>
              </a:rPr>
              <a:t>sarana</a:t>
            </a:r>
            <a:r>
              <a:rPr lang="en-US" sz="1700" dirty="0">
                <a:latin typeface="Cambria" pitchFamily="18" charset="0"/>
              </a:rPr>
              <a:t> yang </a:t>
            </a:r>
            <a:r>
              <a:rPr lang="en-US" sz="1700" dirty="0" err="1">
                <a:latin typeface="Cambria" pitchFamily="18" charset="0"/>
              </a:rPr>
              <a:t>sangat</a:t>
            </a:r>
            <a:r>
              <a:rPr lang="en-US" sz="1700" dirty="0">
                <a:latin typeface="Cambria" pitchFamily="18" charset="0"/>
              </a:rPr>
              <a:t> </a:t>
            </a:r>
            <a:r>
              <a:rPr lang="en-US" sz="1700" dirty="0" err="1">
                <a:latin typeface="Cambria" pitchFamily="18" charset="0"/>
              </a:rPr>
              <a:t>dibutuhkan</a:t>
            </a:r>
            <a:r>
              <a:rPr lang="en-US" sz="1700" dirty="0">
                <a:latin typeface="Cambria" pitchFamily="18" charset="0"/>
              </a:rPr>
              <a:t> </a:t>
            </a:r>
            <a:r>
              <a:rPr lang="en-US" sz="1700" dirty="0" err="1">
                <a:latin typeface="Cambria" pitchFamily="18" charset="0"/>
              </a:rPr>
              <a:t>dalam</a:t>
            </a:r>
            <a:r>
              <a:rPr lang="en-US" sz="1700" dirty="0">
                <a:latin typeface="Cambria" pitchFamily="18" charset="0"/>
              </a:rPr>
              <a:t> </a:t>
            </a:r>
            <a:r>
              <a:rPr lang="en-US" sz="1700" dirty="0" err="1">
                <a:latin typeface="Cambria" pitchFamily="18" charset="0"/>
              </a:rPr>
              <a:t>melakukan</a:t>
            </a:r>
            <a:r>
              <a:rPr lang="en-US" sz="1700" dirty="0">
                <a:latin typeface="Cambria" pitchFamily="18" charset="0"/>
              </a:rPr>
              <a:t> </a:t>
            </a:r>
            <a:r>
              <a:rPr lang="en-US" sz="1700" dirty="0" err="1">
                <a:latin typeface="Cambria" pitchFamily="18" charset="0"/>
              </a:rPr>
              <a:t>aktivitas</a:t>
            </a:r>
            <a:r>
              <a:rPr lang="en-US" sz="1700" dirty="0">
                <a:latin typeface="Cambria" pitchFamily="18" charset="0"/>
              </a:rPr>
              <a:t> </a:t>
            </a:r>
            <a:r>
              <a:rPr lang="en-US" sz="1700" dirty="0" err="1" smtClean="0">
                <a:latin typeface="Cambria" pitchFamily="18" charset="0"/>
              </a:rPr>
              <a:t>sehari-hari</a:t>
            </a:r>
            <a:r>
              <a:rPr lang="en-US" sz="1700" dirty="0" smtClean="0">
                <a:latin typeface="Cambria" pitchFamily="18" charset="0"/>
              </a:rPr>
              <a:t>. </a:t>
            </a:r>
            <a:r>
              <a:rPr lang="en-US" sz="1700" dirty="0" err="1">
                <a:latin typeface="Cambria" pitchFamily="18" charset="0"/>
              </a:rPr>
              <a:t>Kemudahan</a:t>
            </a:r>
            <a:r>
              <a:rPr lang="en-US" sz="1700" dirty="0">
                <a:latin typeface="Cambria" pitchFamily="18" charset="0"/>
              </a:rPr>
              <a:t> yang </a:t>
            </a:r>
            <a:r>
              <a:rPr lang="en-US" sz="1700" dirty="0" err="1">
                <a:latin typeface="Cambria" pitchFamily="18" charset="0"/>
              </a:rPr>
              <a:t>diberikan</a:t>
            </a:r>
            <a:r>
              <a:rPr lang="en-US" sz="1700" dirty="0">
                <a:latin typeface="Cambria" pitchFamily="18" charset="0"/>
              </a:rPr>
              <a:t> </a:t>
            </a:r>
            <a:r>
              <a:rPr lang="en-US" sz="1700" dirty="0" err="1">
                <a:latin typeface="Cambria" pitchFamily="18" charset="0"/>
              </a:rPr>
              <a:t>oleh</a:t>
            </a:r>
            <a:r>
              <a:rPr lang="en-US" sz="1700" dirty="0">
                <a:latin typeface="Cambria" pitchFamily="18" charset="0"/>
              </a:rPr>
              <a:t> </a:t>
            </a:r>
            <a:r>
              <a:rPr lang="en-US" sz="1700" dirty="0" err="1" smtClean="0">
                <a:latin typeface="Cambria" pitchFamily="18" charset="0"/>
              </a:rPr>
              <a:t>pihak</a:t>
            </a:r>
            <a:r>
              <a:rPr lang="en-US" sz="1700" dirty="0" smtClean="0">
                <a:latin typeface="Cambria" pitchFamily="18" charset="0"/>
              </a:rPr>
              <a:t> </a:t>
            </a:r>
            <a:r>
              <a:rPr lang="en-US" sz="1700" dirty="0">
                <a:latin typeface="Cambria" pitchFamily="18" charset="0"/>
              </a:rPr>
              <a:t>dealer motor </a:t>
            </a:r>
            <a:r>
              <a:rPr lang="en-US" sz="1700" dirty="0" err="1">
                <a:latin typeface="Cambria" pitchFamily="18" charset="0"/>
              </a:rPr>
              <a:t>baik</a:t>
            </a:r>
            <a:r>
              <a:rPr lang="en-US" sz="1700" dirty="0">
                <a:latin typeface="Cambria" pitchFamily="18" charset="0"/>
              </a:rPr>
              <a:t> </a:t>
            </a:r>
            <a:r>
              <a:rPr lang="en-US" sz="1700" dirty="0" err="1">
                <a:latin typeface="Cambria" pitchFamily="18" charset="0"/>
              </a:rPr>
              <a:t>persyaratan</a:t>
            </a:r>
            <a:r>
              <a:rPr lang="en-US" sz="1700" dirty="0">
                <a:latin typeface="Cambria" pitchFamily="18" charset="0"/>
              </a:rPr>
              <a:t> </a:t>
            </a:r>
            <a:r>
              <a:rPr lang="en-US" sz="1700" dirty="0" err="1">
                <a:latin typeface="Cambria" pitchFamily="18" charset="0"/>
              </a:rPr>
              <a:t>maupun</a:t>
            </a:r>
            <a:r>
              <a:rPr lang="en-US" sz="1700" dirty="0">
                <a:latin typeface="Cambria" pitchFamily="18" charset="0"/>
              </a:rPr>
              <a:t> </a:t>
            </a:r>
            <a:r>
              <a:rPr lang="en-US" sz="1700" dirty="0" err="1">
                <a:latin typeface="Cambria" pitchFamily="18" charset="0"/>
              </a:rPr>
              <a:t>pembayaran</a:t>
            </a:r>
            <a:r>
              <a:rPr lang="en-US" sz="1700" dirty="0">
                <a:latin typeface="Cambria" pitchFamily="18" charset="0"/>
              </a:rPr>
              <a:t> </a:t>
            </a:r>
            <a:r>
              <a:rPr lang="en-US" sz="1700" dirty="0" err="1">
                <a:latin typeface="Cambria" pitchFamily="18" charset="0"/>
              </a:rPr>
              <a:t>sangat</a:t>
            </a:r>
            <a:r>
              <a:rPr lang="en-US" sz="1700" dirty="0">
                <a:latin typeface="Cambria" pitchFamily="18" charset="0"/>
              </a:rPr>
              <a:t> </a:t>
            </a:r>
            <a:r>
              <a:rPr lang="en-US" sz="1700" dirty="0" err="1">
                <a:latin typeface="Cambria" pitchFamily="18" charset="0"/>
              </a:rPr>
              <a:t>membantu</a:t>
            </a:r>
            <a:r>
              <a:rPr lang="en-US" sz="1700" dirty="0">
                <a:latin typeface="Cambria" pitchFamily="18" charset="0"/>
              </a:rPr>
              <a:t> </a:t>
            </a:r>
            <a:r>
              <a:rPr lang="en-US" sz="1700" dirty="0" err="1">
                <a:latin typeface="Cambria" pitchFamily="18" charset="0"/>
              </a:rPr>
              <a:t>w</a:t>
            </a:r>
            <a:r>
              <a:rPr lang="en-US" sz="1700" dirty="0" err="1" smtClean="0">
                <a:latin typeface="Cambria" pitchFamily="18" charset="0"/>
              </a:rPr>
              <a:t>arga</a:t>
            </a:r>
            <a:r>
              <a:rPr lang="en-US" sz="1700" dirty="0" smtClean="0">
                <a:latin typeface="Cambria" pitchFamily="18" charset="0"/>
              </a:rPr>
              <a:t> </a:t>
            </a:r>
            <a:r>
              <a:rPr lang="en-US" sz="1700" dirty="0" err="1">
                <a:latin typeface="Cambria" pitchFamily="18" charset="0"/>
              </a:rPr>
              <a:t>masyarakat</a:t>
            </a:r>
            <a:r>
              <a:rPr lang="en-US" sz="1700" dirty="0">
                <a:latin typeface="Cambria" pitchFamily="18" charset="0"/>
              </a:rPr>
              <a:t> </a:t>
            </a:r>
            <a:r>
              <a:rPr lang="en-US" sz="1700" dirty="0" err="1">
                <a:latin typeface="Cambria" pitchFamily="18" charset="0"/>
              </a:rPr>
              <a:t>kelurahan</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untuk</a:t>
            </a:r>
            <a:r>
              <a:rPr lang="en-US" sz="1700" dirty="0">
                <a:latin typeface="Cambria" pitchFamily="18" charset="0"/>
              </a:rPr>
              <a:t> </a:t>
            </a:r>
            <a:r>
              <a:rPr lang="en-US" sz="1700" dirty="0" err="1">
                <a:latin typeface="Cambria" pitchFamily="18" charset="0"/>
              </a:rPr>
              <a:t>memiliki</a:t>
            </a:r>
            <a:r>
              <a:rPr lang="en-US" sz="1700" dirty="0">
                <a:latin typeface="Cambria" pitchFamily="18" charset="0"/>
              </a:rPr>
              <a:t> </a:t>
            </a:r>
            <a:r>
              <a:rPr lang="en-US" sz="1700" dirty="0" err="1">
                <a:latin typeface="Cambria" pitchFamily="18" charset="0"/>
              </a:rPr>
              <a:t>kendaraan</a:t>
            </a:r>
            <a:r>
              <a:rPr lang="en-US" sz="1700" dirty="0">
                <a:latin typeface="Cambria" pitchFamily="18" charset="0"/>
              </a:rPr>
              <a:t> </a:t>
            </a:r>
            <a:r>
              <a:rPr lang="en-US" sz="1700" dirty="0" err="1" smtClean="0">
                <a:latin typeface="Cambria" pitchFamily="18" charset="0"/>
              </a:rPr>
              <a:t>bermotor</a:t>
            </a:r>
            <a:r>
              <a:rPr lang="en-US" sz="1700" dirty="0" smtClean="0">
                <a:latin typeface="Cambria" pitchFamily="18" charset="0"/>
              </a:rPr>
              <a:t>. </a:t>
            </a:r>
            <a:r>
              <a:rPr lang="en-US" sz="1700" dirty="0" err="1">
                <a:latin typeface="Cambria" pitchFamily="18" charset="0"/>
              </a:rPr>
              <a:t>Selain</a:t>
            </a:r>
            <a:r>
              <a:rPr lang="en-US" sz="1700" dirty="0">
                <a:latin typeface="Cambria" pitchFamily="18" charset="0"/>
              </a:rPr>
              <a:t> motor </a:t>
            </a:r>
            <a:r>
              <a:rPr lang="en-US" sz="1700" dirty="0" err="1">
                <a:latin typeface="Cambria" pitchFamily="18" charset="0"/>
              </a:rPr>
              <a:t>pribadi</a:t>
            </a:r>
            <a:r>
              <a:rPr lang="en-US" sz="1700" dirty="0">
                <a:latin typeface="Cambria" pitchFamily="18" charset="0"/>
              </a:rPr>
              <a:t> </a:t>
            </a:r>
            <a:r>
              <a:rPr lang="en-US" sz="1700" dirty="0" err="1">
                <a:latin typeface="Cambria" pitchFamily="18" charset="0"/>
              </a:rPr>
              <a:t>ada</a:t>
            </a:r>
            <a:r>
              <a:rPr lang="en-US" sz="1700" dirty="0">
                <a:latin typeface="Cambria" pitchFamily="18" charset="0"/>
              </a:rPr>
              <a:t> juga </a:t>
            </a:r>
            <a:r>
              <a:rPr lang="en-US" sz="1700" dirty="0" err="1">
                <a:latin typeface="Cambria" pitchFamily="18" charset="0"/>
              </a:rPr>
              <a:t>sebagian</a:t>
            </a:r>
            <a:r>
              <a:rPr lang="en-US" sz="1700" dirty="0">
                <a:latin typeface="Cambria" pitchFamily="18" charset="0"/>
              </a:rPr>
              <a:t> </a:t>
            </a:r>
            <a:r>
              <a:rPr lang="en-US" sz="1700" dirty="0" err="1">
                <a:latin typeface="Cambria" pitchFamily="18" charset="0"/>
              </a:rPr>
              <a:t>masyarakat</a:t>
            </a:r>
            <a:r>
              <a:rPr lang="en-US" sz="1700" dirty="0">
                <a:latin typeface="Cambria" pitchFamily="18" charset="0"/>
              </a:rPr>
              <a:t> yang </a:t>
            </a:r>
            <a:r>
              <a:rPr lang="en-US" sz="1700" dirty="0" err="1">
                <a:latin typeface="Cambria" pitchFamily="18" charset="0"/>
              </a:rPr>
              <a:t>menggunakan</a:t>
            </a:r>
            <a:r>
              <a:rPr lang="en-US" sz="1700" dirty="0">
                <a:latin typeface="Cambria" pitchFamily="18" charset="0"/>
              </a:rPr>
              <a:t> motor/</a:t>
            </a:r>
            <a:r>
              <a:rPr lang="en-US" sz="1700" dirty="0" err="1">
                <a:latin typeface="Cambria" pitchFamily="18" charset="0"/>
              </a:rPr>
              <a:t>mobil</a:t>
            </a:r>
            <a:r>
              <a:rPr lang="en-US" sz="1700" dirty="0">
                <a:latin typeface="Cambria" pitchFamily="18" charset="0"/>
              </a:rPr>
              <a:t> </a:t>
            </a:r>
            <a:r>
              <a:rPr lang="en-US" sz="1700" dirty="0" err="1">
                <a:latin typeface="Cambria" pitchFamily="18" charset="0"/>
              </a:rPr>
              <a:t>dinas</a:t>
            </a:r>
            <a:r>
              <a:rPr lang="en-US" sz="1700" dirty="0">
                <a:latin typeface="Cambria" pitchFamily="18" charset="0"/>
              </a:rPr>
              <a:t> </a:t>
            </a:r>
            <a:r>
              <a:rPr lang="en-US" sz="1700" dirty="0" err="1">
                <a:latin typeface="Cambria" pitchFamily="18" charset="0"/>
              </a:rPr>
              <a:t>utamanya</a:t>
            </a:r>
            <a:r>
              <a:rPr lang="en-US" sz="1700" dirty="0">
                <a:latin typeface="Cambria" pitchFamily="18" charset="0"/>
              </a:rPr>
              <a:t> </a:t>
            </a:r>
            <a:r>
              <a:rPr lang="en-US" sz="1700" dirty="0" err="1">
                <a:latin typeface="Cambria" pitchFamily="18" charset="0"/>
              </a:rPr>
              <a:t>dikalangan</a:t>
            </a:r>
            <a:r>
              <a:rPr lang="en-US" sz="1700" dirty="0">
                <a:latin typeface="Cambria" pitchFamily="18" charset="0"/>
              </a:rPr>
              <a:t> </a:t>
            </a:r>
            <a:r>
              <a:rPr lang="en-US" sz="1700" dirty="0" err="1">
                <a:latin typeface="Cambria" pitchFamily="18" charset="0"/>
              </a:rPr>
              <a:t>Pegawai</a:t>
            </a:r>
            <a:r>
              <a:rPr lang="en-US" sz="1700" dirty="0">
                <a:latin typeface="Cambria" pitchFamily="18" charset="0"/>
              </a:rPr>
              <a:t> </a:t>
            </a:r>
            <a:r>
              <a:rPr lang="en-US" sz="1700" dirty="0" err="1">
                <a:latin typeface="Cambria" pitchFamily="18" charset="0"/>
              </a:rPr>
              <a:t>Negeri</a:t>
            </a:r>
            <a:r>
              <a:rPr lang="en-US" sz="1700" dirty="0">
                <a:latin typeface="Cambria" pitchFamily="18" charset="0"/>
              </a:rPr>
              <a:t> </a:t>
            </a:r>
            <a:r>
              <a:rPr lang="en-US" sz="1700" dirty="0" err="1">
                <a:latin typeface="Cambria" pitchFamily="18" charset="0"/>
              </a:rPr>
              <a:t>Sipil</a:t>
            </a:r>
            <a:r>
              <a:rPr lang="en-US" sz="1700" dirty="0">
                <a:latin typeface="Cambria" pitchFamily="18" charset="0"/>
              </a:rPr>
              <a:t> </a:t>
            </a:r>
            <a:r>
              <a:rPr lang="en-US" sz="1700" dirty="0" err="1">
                <a:latin typeface="Cambria" pitchFamily="18" charset="0"/>
              </a:rPr>
              <a:t>dan</a:t>
            </a:r>
            <a:r>
              <a:rPr lang="en-US" sz="1700" dirty="0">
                <a:latin typeface="Cambria" pitchFamily="18" charset="0"/>
              </a:rPr>
              <a:t> TNI/</a:t>
            </a:r>
            <a:r>
              <a:rPr lang="en-US" sz="1700" dirty="0" err="1">
                <a:latin typeface="Cambria" pitchFamily="18" charset="0"/>
              </a:rPr>
              <a:t>Polri</a:t>
            </a:r>
            <a:r>
              <a:rPr lang="en-US" sz="1700" dirty="0">
                <a:latin typeface="Cambria" pitchFamily="18" charset="0"/>
              </a:rPr>
              <a:t>, </a:t>
            </a:r>
            <a:r>
              <a:rPr lang="en-US" sz="1700" dirty="0" err="1">
                <a:latin typeface="Cambria" pitchFamily="18" charset="0"/>
              </a:rPr>
              <a:t>dan</a:t>
            </a:r>
            <a:r>
              <a:rPr lang="en-US" sz="1700" dirty="0">
                <a:latin typeface="Cambria" pitchFamily="18" charset="0"/>
              </a:rPr>
              <a:t> </a:t>
            </a:r>
            <a:r>
              <a:rPr lang="en-US" sz="1700" dirty="0" smtClean="0">
                <a:latin typeface="Cambria" pitchFamily="18" charset="0"/>
              </a:rPr>
              <a:t>motor </a:t>
            </a:r>
            <a:r>
              <a:rPr lang="en-US" sz="1700" dirty="0" err="1">
                <a:latin typeface="Cambria" pitchFamily="18" charset="0"/>
              </a:rPr>
              <a:t>roda</a:t>
            </a:r>
            <a:r>
              <a:rPr lang="en-US" sz="1700" dirty="0">
                <a:latin typeface="Cambria" pitchFamily="18" charset="0"/>
              </a:rPr>
              <a:t> </a:t>
            </a:r>
            <a:r>
              <a:rPr lang="en-US" sz="1700" dirty="0" err="1">
                <a:latin typeface="Cambria" pitchFamily="18" charset="0"/>
              </a:rPr>
              <a:t>tiga</a:t>
            </a:r>
            <a:r>
              <a:rPr lang="en-US" sz="1700" dirty="0">
                <a:latin typeface="Cambria" pitchFamily="18" charset="0"/>
              </a:rPr>
              <a:t> (motor </a:t>
            </a:r>
            <a:r>
              <a:rPr lang="en-US" sz="1700" dirty="0" err="1">
                <a:latin typeface="Cambria" pitchFamily="18" charset="0"/>
              </a:rPr>
              <a:t>pengangkut</a:t>
            </a:r>
            <a:r>
              <a:rPr lang="en-US" sz="1700" dirty="0">
                <a:latin typeface="Cambria" pitchFamily="18" charset="0"/>
              </a:rPr>
              <a:t> </a:t>
            </a:r>
            <a:r>
              <a:rPr lang="en-US" sz="1700" dirty="0" err="1">
                <a:latin typeface="Cambria" pitchFamily="18" charset="0"/>
              </a:rPr>
              <a:t>sampah</a:t>
            </a:r>
            <a:r>
              <a:rPr lang="en-US" sz="1700" dirty="0">
                <a:latin typeface="Cambria" pitchFamily="18" charset="0"/>
              </a:rPr>
              <a:t>) yang </a:t>
            </a:r>
            <a:r>
              <a:rPr lang="en-US" sz="1700" dirty="0" err="1">
                <a:latin typeface="Cambria" pitchFamily="18" charset="0"/>
              </a:rPr>
              <a:t>merupakan</a:t>
            </a:r>
            <a:r>
              <a:rPr lang="en-US" sz="1700" dirty="0">
                <a:latin typeface="Cambria" pitchFamily="18" charset="0"/>
              </a:rPr>
              <a:t> </a:t>
            </a:r>
            <a:r>
              <a:rPr lang="en-US" sz="1700" dirty="0" err="1">
                <a:latin typeface="Cambria" pitchFamily="18" charset="0"/>
              </a:rPr>
              <a:t>bantuan</a:t>
            </a:r>
            <a:r>
              <a:rPr lang="en-US" sz="1700" dirty="0">
                <a:latin typeface="Cambria" pitchFamily="18" charset="0"/>
              </a:rPr>
              <a:t> </a:t>
            </a:r>
            <a:r>
              <a:rPr lang="en-US" sz="1700" dirty="0" err="1">
                <a:latin typeface="Cambria" pitchFamily="18" charset="0"/>
              </a:rPr>
              <a:t>dari</a:t>
            </a:r>
            <a:r>
              <a:rPr lang="en-US" sz="1700" dirty="0">
                <a:latin typeface="Cambria" pitchFamily="18" charset="0"/>
              </a:rPr>
              <a:t> </a:t>
            </a:r>
            <a:r>
              <a:rPr lang="en-US" sz="1700" dirty="0" err="1">
                <a:latin typeface="Cambria" pitchFamily="18" charset="0"/>
              </a:rPr>
              <a:t>Pemerintah</a:t>
            </a:r>
            <a:r>
              <a:rPr lang="en-US" sz="1700" dirty="0">
                <a:latin typeface="Cambria" pitchFamily="18" charset="0"/>
              </a:rPr>
              <a:t> Kota </a:t>
            </a:r>
            <a:r>
              <a:rPr lang="en-US" sz="1700" dirty="0" err="1">
                <a:latin typeface="Cambria" pitchFamily="18" charset="0"/>
              </a:rPr>
              <a:t>Palu</a:t>
            </a:r>
            <a:r>
              <a:rPr lang="en-US" sz="1700" dirty="0" smtClean="0">
                <a:latin typeface="Cambria" pitchFamily="18" charset="0"/>
              </a:rPr>
              <a:t>.</a:t>
            </a:r>
          </a:p>
          <a:p>
            <a:pPr marL="0" indent="680538" algn="just">
              <a:lnSpc>
                <a:spcPct val="200000"/>
              </a:lnSpc>
              <a:buNone/>
            </a:pPr>
            <a:r>
              <a:rPr lang="en-US" sz="1700" dirty="0" smtClean="0">
                <a:latin typeface="Cambria" pitchFamily="18" charset="0"/>
              </a:rPr>
              <a:t>Salah </a:t>
            </a:r>
            <a:r>
              <a:rPr lang="en-US" sz="1700" dirty="0" err="1" smtClean="0">
                <a:latin typeface="Cambria" pitchFamily="18" charset="0"/>
              </a:rPr>
              <a:t>satu</a:t>
            </a:r>
            <a:r>
              <a:rPr lang="en-US" sz="1700" dirty="0" smtClean="0">
                <a:latin typeface="Cambria" pitchFamily="18" charset="0"/>
              </a:rPr>
              <a:t> </a:t>
            </a:r>
            <a:r>
              <a:rPr lang="en-US" sz="1700" dirty="0" err="1" smtClean="0">
                <a:latin typeface="Cambria" pitchFamily="18" charset="0"/>
              </a:rPr>
              <a:t>konsekwensi</a:t>
            </a:r>
            <a:r>
              <a:rPr lang="en-US" sz="1700" dirty="0" smtClean="0">
                <a:latin typeface="Cambria" pitchFamily="18" charset="0"/>
              </a:rPr>
              <a:t> </a:t>
            </a:r>
            <a:r>
              <a:rPr lang="en-US" sz="1700" dirty="0" err="1" smtClean="0">
                <a:latin typeface="Cambria" pitchFamily="18" charset="0"/>
              </a:rPr>
              <a:t>pemilik</a:t>
            </a:r>
            <a:r>
              <a:rPr lang="en-US" sz="1700" dirty="0" smtClean="0">
                <a:latin typeface="Cambria" pitchFamily="18" charset="0"/>
              </a:rPr>
              <a:t> </a:t>
            </a:r>
            <a:r>
              <a:rPr lang="en-US" sz="1700" dirty="0" err="1" smtClean="0">
                <a:latin typeface="Cambria" pitchFamily="18" charset="0"/>
              </a:rPr>
              <a:t>kendaraan</a:t>
            </a:r>
            <a:r>
              <a:rPr lang="en-US" sz="1700" dirty="0" smtClean="0">
                <a:latin typeface="Cambria" pitchFamily="18" charset="0"/>
              </a:rPr>
              <a:t> </a:t>
            </a:r>
            <a:r>
              <a:rPr lang="en-US" sz="1700" dirty="0" err="1" smtClean="0">
                <a:latin typeface="Cambria" pitchFamily="18" charset="0"/>
              </a:rPr>
              <a:t>bermotor</a:t>
            </a:r>
            <a:r>
              <a:rPr lang="en-US" sz="1700" dirty="0" smtClean="0">
                <a:latin typeface="Cambria" pitchFamily="18" charset="0"/>
              </a:rPr>
              <a:t> </a:t>
            </a:r>
            <a:r>
              <a:rPr lang="en-US" sz="1700" dirty="0" err="1" smtClean="0">
                <a:latin typeface="Cambria" pitchFamily="18" charset="0"/>
              </a:rPr>
              <a:t>adalah</a:t>
            </a:r>
            <a:r>
              <a:rPr lang="en-US" sz="1700" dirty="0" smtClean="0">
                <a:latin typeface="Cambria" pitchFamily="18" charset="0"/>
              </a:rPr>
              <a:t> </a:t>
            </a:r>
            <a:r>
              <a:rPr lang="en-US" sz="1700" dirty="0" err="1" smtClean="0">
                <a:latin typeface="Cambria" pitchFamily="18" charset="0"/>
              </a:rPr>
              <a:t>membayar</a:t>
            </a:r>
            <a:r>
              <a:rPr lang="en-US" sz="1700" dirty="0" smtClean="0">
                <a:latin typeface="Cambria" pitchFamily="18" charset="0"/>
              </a:rPr>
              <a:t> </a:t>
            </a:r>
            <a:r>
              <a:rPr lang="en-US" sz="1700" dirty="0" err="1">
                <a:latin typeface="Cambria" pitchFamily="18" charset="0"/>
              </a:rPr>
              <a:t>p</a:t>
            </a:r>
            <a:r>
              <a:rPr lang="en-US" sz="1700" dirty="0" err="1" smtClean="0">
                <a:latin typeface="Cambria" pitchFamily="18" charset="0"/>
              </a:rPr>
              <a:t>ajak</a:t>
            </a:r>
            <a:r>
              <a:rPr lang="en-US" sz="1700" dirty="0" smtClean="0">
                <a:latin typeface="Cambria" pitchFamily="18" charset="0"/>
              </a:rPr>
              <a:t> </a:t>
            </a:r>
            <a:r>
              <a:rPr lang="en-US" sz="1700" dirty="0" err="1" smtClean="0">
                <a:latin typeface="Cambria" pitchFamily="18" charset="0"/>
              </a:rPr>
              <a:t>setiap</a:t>
            </a:r>
            <a:r>
              <a:rPr lang="en-US" sz="1700" dirty="0" smtClean="0">
                <a:latin typeface="Cambria" pitchFamily="18" charset="0"/>
              </a:rPr>
              <a:t> </a:t>
            </a:r>
            <a:r>
              <a:rPr lang="en-US" sz="1700" dirty="0" err="1" smtClean="0">
                <a:latin typeface="Cambria" pitchFamily="18" charset="0"/>
              </a:rPr>
              <a:t>tahun</a:t>
            </a:r>
            <a:r>
              <a:rPr lang="en-US" sz="1700" dirty="0" smtClean="0">
                <a:latin typeface="Cambria" pitchFamily="18" charset="0"/>
              </a:rPr>
              <a:t> </a:t>
            </a:r>
            <a:r>
              <a:rPr lang="en-US" sz="1700" dirty="0" err="1" smtClean="0">
                <a:latin typeface="Cambria" pitchFamily="18" charset="0"/>
              </a:rPr>
              <a:t>dan</a:t>
            </a:r>
            <a:r>
              <a:rPr lang="en-US" sz="1700" dirty="0" smtClean="0">
                <a:latin typeface="Cambria" pitchFamily="18" charset="0"/>
              </a:rPr>
              <a:t> </a:t>
            </a:r>
            <a:r>
              <a:rPr lang="en-US" sz="1700" dirty="0" err="1" smtClean="0">
                <a:latin typeface="Cambria" pitchFamily="18" charset="0"/>
              </a:rPr>
              <a:t>bea</a:t>
            </a:r>
            <a:r>
              <a:rPr lang="en-US" sz="1700" dirty="0" smtClean="0">
                <a:latin typeface="Cambria" pitchFamily="18" charset="0"/>
              </a:rPr>
              <a:t> </a:t>
            </a:r>
            <a:r>
              <a:rPr lang="en-US" sz="1700" dirty="0" err="1" smtClean="0">
                <a:latin typeface="Cambria" pitchFamily="18" charset="0"/>
              </a:rPr>
              <a:t>ketika</a:t>
            </a:r>
            <a:r>
              <a:rPr lang="en-US" sz="1700" dirty="0" smtClean="0">
                <a:latin typeface="Cambria" pitchFamily="18" charset="0"/>
              </a:rPr>
              <a:t> </a:t>
            </a:r>
            <a:r>
              <a:rPr lang="en-US" sz="1700" dirty="0" err="1" smtClean="0">
                <a:latin typeface="Cambria" pitchFamily="18" charset="0"/>
              </a:rPr>
              <a:t>terjadi</a:t>
            </a:r>
            <a:r>
              <a:rPr lang="en-US" sz="1700" dirty="0" smtClean="0">
                <a:latin typeface="Cambria" pitchFamily="18" charset="0"/>
              </a:rPr>
              <a:t> </a:t>
            </a:r>
            <a:r>
              <a:rPr lang="en-US" sz="1700" dirty="0" err="1" smtClean="0">
                <a:latin typeface="Cambria" pitchFamily="18" charset="0"/>
              </a:rPr>
              <a:t>peralihan</a:t>
            </a:r>
            <a:r>
              <a:rPr lang="en-US" sz="1700" dirty="0" smtClean="0">
                <a:latin typeface="Cambria" pitchFamily="18" charset="0"/>
              </a:rPr>
              <a:t> </a:t>
            </a:r>
            <a:r>
              <a:rPr lang="en-US" sz="1700" dirty="0" err="1" smtClean="0">
                <a:latin typeface="Cambria" pitchFamily="18" charset="0"/>
              </a:rPr>
              <a:t>hak</a:t>
            </a:r>
            <a:r>
              <a:rPr lang="en-US" sz="1700" dirty="0" smtClean="0">
                <a:latin typeface="Cambria" pitchFamily="18" charset="0"/>
              </a:rPr>
              <a:t>. </a:t>
            </a:r>
          </a:p>
          <a:p>
            <a:endParaRPr lang="en-US" sz="1700" b="1" dirty="0">
              <a:solidFill>
                <a:srgbClr val="FFFF00"/>
              </a:solidFill>
            </a:endParaRPr>
          </a:p>
        </p:txBody>
      </p:sp>
      <p:sp>
        <p:nvSpPr>
          <p:cNvPr id="8" name="TextBox 7"/>
          <p:cNvSpPr txBox="1"/>
          <p:nvPr/>
        </p:nvSpPr>
        <p:spPr>
          <a:xfrm>
            <a:off x="947313" y="1595510"/>
            <a:ext cx="3624687" cy="538090"/>
          </a:xfrm>
          <a:prstGeom prst="rect">
            <a:avLst/>
          </a:prstGeom>
          <a:noFill/>
        </p:spPr>
        <p:txBody>
          <a:bodyPr wrap="square" lIns="95064" tIns="47532" rIns="95064" bIns="47532" rtlCol="0">
            <a:spAutoFit/>
          </a:bodyPr>
          <a:lstStyle/>
          <a:p>
            <a:r>
              <a:rPr lang="en-US" sz="2800" b="1" dirty="0" smtClean="0">
                <a:latin typeface="Arial Rounded MT Bold" pitchFamily="34" charset="0"/>
              </a:rPr>
              <a:t>16. PAJAK</a:t>
            </a:r>
            <a:endParaRPr lang="en-US" sz="2800" b="1" dirty="0">
              <a:latin typeface="Arial Rounded MT Bold" pitchFamily="34" charset="0"/>
            </a:endParaRP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67</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066800" y="1600200"/>
            <a:ext cx="5562601" cy="80010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54883" indent="625656" algn="just">
              <a:lnSpc>
                <a:spcPct val="150000"/>
              </a:lnSpc>
              <a:buClr>
                <a:srgbClr val="E4978A"/>
              </a:buClr>
              <a:buNone/>
            </a:pPr>
            <a:r>
              <a:rPr lang="en-US" sz="1600" dirty="0" err="1">
                <a:latin typeface="Cambria" pitchFamily="18" charset="0"/>
                <a:cs typeface="Kartika" pitchFamily="18" charset="0"/>
              </a:rPr>
              <a:t>Kewenangan</a:t>
            </a:r>
            <a:r>
              <a:rPr lang="en-US" sz="1600" dirty="0">
                <a:latin typeface="Cambria" pitchFamily="18" charset="0"/>
                <a:cs typeface="Kartika" pitchFamily="18" charset="0"/>
              </a:rPr>
              <a:t> yang </a:t>
            </a:r>
            <a:r>
              <a:rPr lang="en-US" sz="1600" dirty="0" err="1">
                <a:latin typeface="Cambria" pitchFamily="18" charset="0"/>
                <a:cs typeface="Kartika" pitchFamily="18" charset="0"/>
              </a:rPr>
              <a:t>diberikan</a:t>
            </a:r>
            <a:r>
              <a:rPr lang="en-US" sz="1600" dirty="0">
                <a:latin typeface="Cambria" pitchFamily="18" charset="0"/>
                <a:cs typeface="Kartika" pitchFamily="18" charset="0"/>
              </a:rPr>
              <a:t> </a:t>
            </a:r>
            <a:r>
              <a:rPr lang="en-US" sz="1600" dirty="0" err="1">
                <a:latin typeface="Cambria" pitchFamily="18" charset="0"/>
                <a:cs typeface="Kartika" pitchFamily="18" charset="0"/>
              </a:rPr>
              <a:t>kepada</a:t>
            </a:r>
            <a:r>
              <a:rPr lang="en-US" sz="1600" dirty="0">
                <a:latin typeface="Cambria" pitchFamily="18" charset="0"/>
                <a:cs typeface="Kartika" pitchFamily="18" charset="0"/>
              </a:rPr>
              <a:t> </a:t>
            </a:r>
            <a:r>
              <a:rPr lang="en-US" sz="1600" dirty="0" err="1">
                <a:latin typeface="Cambria" pitchFamily="18" charset="0"/>
                <a:cs typeface="Kartika" pitchFamily="18" charset="0"/>
              </a:rPr>
              <a:t>Pemerintah</a:t>
            </a:r>
            <a:r>
              <a:rPr lang="en-US" sz="1600" dirty="0">
                <a:latin typeface="Cambria" pitchFamily="18" charset="0"/>
                <a:cs typeface="Kartika" pitchFamily="18" charset="0"/>
              </a:rPr>
              <a:t> </a:t>
            </a:r>
            <a:r>
              <a:rPr lang="en-US" sz="1600" dirty="0" err="1">
                <a:latin typeface="Cambria" pitchFamily="18" charset="0"/>
                <a:cs typeface="Kartika" pitchFamily="18" charset="0"/>
              </a:rPr>
              <a:t>Kelurahan</a:t>
            </a:r>
            <a:r>
              <a:rPr lang="en-US" sz="1600" dirty="0">
                <a:latin typeface="Cambria" pitchFamily="18" charset="0"/>
                <a:cs typeface="Kartika" pitchFamily="18" charset="0"/>
              </a:rPr>
              <a:t> </a:t>
            </a:r>
            <a:r>
              <a:rPr lang="en-US" sz="1600" dirty="0" err="1">
                <a:latin typeface="Cambria" pitchFamily="18" charset="0"/>
                <a:cs typeface="Kartika" pitchFamily="18" charset="0"/>
              </a:rPr>
              <a:t>untuk</a:t>
            </a:r>
            <a:r>
              <a:rPr lang="en-US" sz="1600" dirty="0">
                <a:latin typeface="Cambria" pitchFamily="18" charset="0"/>
                <a:cs typeface="Kartika" pitchFamily="18" charset="0"/>
              </a:rPr>
              <a:t> </a:t>
            </a:r>
            <a:r>
              <a:rPr lang="en-US" sz="1600" dirty="0" err="1">
                <a:latin typeface="Cambria" pitchFamily="18" charset="0"/>
                <a:cs typeface="Kartika" pitchFamily="18" charset="0"/>
              </a:rPr>
              <a:t>menyusun</a:t>
            </a:r>
            <a:r>
              <a:rPr lang="en-US" sz="1600" dirty="0">
                <a:latin typeface="Cambria" pitchFamily="18" charset="0"/>
                <a:cs typeface="Kartika" pitchFamily="18" charset="0"/>
              </a:rPr>
              <a:t> </a:t>
            </a:r>
            <a:r>
              <a:rPr lang="en-US" sz="1600" dirty="0" err="1">
                <a:latin typeface="Cambria" pitchFamily="18" charset="0"/>
                <a:cs typeface="Kartika" pitchFamily="18" charset="0"/>
              </a:rPr>
              <a:t>Rencana</a:t>
            </a:r>
            <a:r>
              <a:rPr lang="en-US" sz="1600" dirty="0">
                <a:latin typeface="Cambria" pitchFamily="18" charset="0"/>
                <a:cs typeface="Kartika" pitchFamily="18" charset="0"/>
              </a:rPr>
              <a:t> </a:t>
            </a:r>
            <a:r>
              <a:rPr lang="en-US" sz="1600" dirty="0" err="1">
                <a:latin typeface="Cambria" pitchFamily="18" charset="0"/>
                <a:cs typeface="Kartika" pitchFamily="18" charset="0"/>
              </a:rPr>
              <a:t>Kerja</a:t>
            </a:r>
            <a:r>
              <a:rPr lang="en-US" sz="1600" dirty="0">
                <a:latin typeface="Cambria" pitchFamily="18" charset="0"/>
                <a:cs typeface="Kartika" pitchFamily="18" charset="0"/>
              </a:rPr>
              <a:t> </a:t>
            </a:r>
            <a:r>
              <a:rPr lang="en-US" sz="1600" dirty="0" err="1">
                <a:latin typeface="Cambria" pitchFamily="18" charset="0"/>
                <a:cs typeface="Kartika" pitchFamily="18" charset="0"/>
              </a:rPr>
              <a:t>dan</a:t>
            </a:r>
            <a:r>
              <a:rPr lang="en-US" sz="1600" dirty="0">
                <a:latin typeface="Cambria" pitchFamily="18" charset="0"/>
                <a:cs typeface="Kartika" pitchFamily="18" charset="0"/>
              </a:rPr>
              <a:t> </a:t>
            </a:r>
            <a:r>
              <a:rPr lang="en-US" sz="1600" dirty="0" err="1">
                <a:latin typeface="Cambria" pitchFamily="18" charset="0"/>
                <a:cs typeface="Kartika" pitchFamily="18" charset="0"/>
              </a:rPr>
              <a:t>Anggaran</a:t>
            </a:r>
            <a:r>
              <a:rPr lang="en-US" sz="1600" dirty="0">
                <a:latin typeface="Cambria" pitchFamily="18" charset="0"/>
                <a:cs typeface="Kartika" pitchFamily="18" charset="0"/>
              </a:rPr>
              <a:t>  </a:t>
            </a:r>
            <a:r>
              <a:rPr lang="en-US" sz="1600" dirty="0" err="1">
                <a:latin typeface="Cambria" pitchFamily="18" charset="0"/>
                <a:cs typeface="Kartika" pitchFamily="18" charset="0"/>
              </a:rPr>
              <a:t>Satuan</a:t>
            </a:r>
            <a:r>
              <a:rPr lang="en-US" sz="1600" dirty="0">
                <a:latin typeface="Cambria" pitchFamily="18" charset="0"/>
                <a:cs typeface="Kartika" pitchFamily="18" charset="0"/>
              </a:rPr>
              <a:t> </a:t>
            </a:r>
            <a:r>
              <a:rPr lang="en-US" sz="1600" dirty="0" err="1">
                <a:latin typeface="Cambria" pitchFamily="18" charset="0"/>
                <a:cs typeface="Kartika" pitchFamily="18" charset="0"/>
              </a:rPr>
              <a:t>Kerja</a:t>
            </a:r>
            <a:r>
              <a:rPr lang="en-US" sz="1600" dirty="0">
                <a:latin typeface="Cambria" pitchFamily="18" charset="0"/>
                <a:cs typeface="Kartika" pitchFamily="18" charset="0"/>
              </a:rPr>
              <a:t> </a:t>
            </a:r>
            <a:r>
              <a:rPr lang="en-US" sz="1600" dirty="0" err="1">
                <a:latin typeface="Cambria" pitchFamily="18" charset="0"/>
                <a:cs typeface="Kartika" pitchFamily="18" charset="0"/>
              </a:rPr>
              <a:t>Perangkat</a:t>
            </a:r>
            <a:r>
              <a:rPr lang="en-US" sz="1600" dirty="0">
                <a:latin typeface="Cambria" pitchFamily="18" charset="0"/>
                <a:cs typeface="Kartika" pitchFamily="18" charset="0"/>
              </a:rPr>
              <a:t> Daerah (RKA-SKPD</a:t>
            </a:r>
            <a:r>
              <a:rPr lang="en-US" sz="1600" dirty="0" smtClean="0">
                <a:latin typeface="Cambria" pitchFamily="18" charset="0"/>
                <a:cs typeface="Kartika" pitchFamily="18" charset="0"/>
              </a:rPr>
              <a:t>), </a:t>
            </a:r>
            <a:r>
              <a:rPr lang="en-US" sz="1600" dirty="0" err="1">
                <a:latin typeface="Cambria" pitchFamily="18" charset="0"/>
                <a:cs typeface="Kartika" pitchFamily="18" charset="0"/>
              </a:rPr>
              <a:t>mengandung</a:t>
            </a:r>
            <a:r>
              <a:rPr lang="en-US" sz="1600" dirty="0">
                <a:latin typeface="Cambria" pitchFamily="18" charset="0"/>
                <a:cs typeface="Kartika" pitchFamily="18" charset="0"/>
              </a:rPr>
              <a:t> </a:t>
            </a:r>
            <a:r>
              <a:rPr lang="en-US" sz="1600" dirty="0" err="1">
                <a:latin typeface="Cambria" pitchFamily="18" charset="0"/>
                <a:cs typeface="Kartika" pitchFamily="18" charset="0"/>
              </a:rPr>
              <a:t>tuntutan</a:t>
            </a:r>
            <a:r>
              <a:rPr lang="en-US" sz="1600" dirty="0">
                <a:latin typeface="Cambria" pitchFamily="18" charset="0"/>
                <a:cs typeface="Kartika" pitchFamily="18" charset="0"/>
              </a:rPr>
              <a:t> agar </a:t>
            </a:r>
            <a:r>
              <a:rPr lang="en-US" sz="1600" dirty="0" err="1">
                <a:latin typeface="Cambria" pitchFamily="18" charset="0"/>
                <a:cs typeface="Kartika" pitchFamily="18" charset="0"/>
              </a:rPr>
              <a:t>Pemerintah</a:t>
            </a:r>
            <a:r>
              <a:rPr lang="en-US" sz="1600" dirty="0">
                <a:latin typeface="Cambria" pitchFamily="18" charset="0"/>
                <a:cs typeface="Kartika" pitchFamily="18" charset="0"/>
              </a:rPr>
              <a:t> </a:t>
            </a:r>
            <a:r>
              <a:rPr lang="en-US" sz="1600" dirty="0" err="1">
                <a:latin typeface="Cambria" pitchFamily="18" charset="0"/>
                <a:cs typeface="Kartika" pitchFamily="18" charset="0"/>
              </a:rPr>
              <a:t>Kelurahan</a:t>
            </a:r>
            <a:r>
              <a:rPr lang="en-US" sz="1600" dirty="0">
                <a:latin typeface="Cambria" pitchFamily="18" charset="0"/>
                <a:cs typeface="Kartika" pitchFamily="18" charset="0"/>
              </a:rPr>
              <a:t> </a:t>
            </a:r>
            <a:r>
              <a:rPr lang="en-US" sz="1600" dirty="0" err="1">
                <a:latin typeface="Cambria" pitchFamily="18" charset="0"/>
                <a:cs typeface="Kartika" pitchFamily="18" charset="0"/>
              </a:rPr>
              <a:t>berupaya</a:t>
            </a:r>
            <a:r>
              <a:rPr lang="en-US" sz="1600" dirty="0">
                <a:latin typeface="Cambria" pitchFamily="18" charset="0"/>
                <a:cs typeface="Kartika" pitchFamily="18" charset="0"/>
              </a:rPr>
              <a:t> </a:t>
            </a:r>
            <a:r>
              <a:rPr lang="en-US" sz="1600" dirty="0" err="1">
                <a:latin typeface="Cambria" pitchFamily="18" charset="0"/>
                <a:cs typeface="Kartika" pitchFamily="18" charset="0"/>
              </a:rPr>
              <a:t>untuk</a:t>
            </a:r>
            <a:r>
              <a:rPr lang="en-US" sz="1600" dirty="0">
                <a:latin typeface="Cambria" pitchFamily="18" charset="0"/>
                <a:cs typeface="Kartika" pitchFamily="18" charset="0"/>
              </a:rPr>
              <a:t> </a:t>
            </a:r>
            <a:r>
              <a:rPr lang="en-US" sz="1600" dirty="0" err="1">
                <a:latin typeface="Cambria" pitchFamily="18" charset="0"/>
                <a:cs typeface="Kartika" pitchFamily="18" charset="0"/>
              </a:rPr>
              <a:t>meningkatkan</a:t>
            </a:r>
            <a:r>
              <a:rPr lang="en-US" sz="1600" dirty="0">
                <a:latin typeface="Cambria" pitchFamily="18" charset="0"/>
                <a:cs typeface="Kartika" pitchFamily="18" charset="0"/>
              </a:rPr>
              <a:t> </a:t>
            </a:r>
            <a:r>
              <a:rPr lang="en-US" sz="1600" dirty="0" err="1">
                <a:latin typeface="Cambria" pitchFamily="18" charset="0"/>
                <a:cs typeface="Kartika" pitchFamily="18" charset="0"/>
              </a:rPr>
              <a:t>kemampuan</a:t>
            </a:r>
            <a:r>
              <a:rPr lang="en-US" sz="1600" dirty="0">
                <a:latin typeface="Cambria" pitchFamily="18" charset="0"/>
                <a:cs typeface="Kartika" pitchFamily="18" charset="0"/>
              </a:rPr>
              <a:t> </a:t>
            </a:r>
            <a:r>
              <a:rPr lang="en-US" sz="1600" dirty="0" err="1">
                <a:latin typeface="Cambria" pitchFamily="18" charset="0"/>
                <a:cs typeface="Kartika" pitchFamily="18" charset="0"/>
              </a:rPr>
              <a:t>dan</a:t>
            </a:r>
            <a:r>
              <a:rPr lang="en-US" sz="1600" dirty="0">
                <a:latin typeface="Cambria" pitchFamily="18" charset="0"/>
                <a:cs typeface="Kartika" pitchFamily="18" charset="0"/>
              </a:rPr>
              <a:t> </a:t>
            </a:r>
            <a:r>
              <a:rPr lang="en-US" sz="1600" dirty="0" err="1">
                <a:latin typeface="Cambria" pitchFamily="18" charset="0"/>
                <a:cs typeface="Kartika" pitchFamily="18" charset="0"/>
              </a:rPr>
              <a:t>Profesionalisme</a:t>
            </a:r>
            <a:r>
              <a:rPr lang="en-US" sz="1600" dirty="0">
                <a:latin typeface="Cambria" pitchFamily="18" charset="0"/>
                <a:cs typeface="Kartika" pitchFamily="18" charset="0"/>
              </a:rPr>
              <a:t> di </a:t>
            </a:r>
            <a:r>
              <a:rPr lang="en-US" sz="1600" dirty="0" err="1">
                <a:latin typeface="Cambria" pitchFamily="18" charset="0"/>
                <a:cs typeface="Kartika" pitchFamily="18" charset="0"/>
              </a:rPr>
              <a:t>bidang</a:t>
            </a:r>
            <a:r>
              <a:rPr lang="en-US" sz="1600" dirty="0">
                <a:latin typeface="Cambria" pitchFamily="18" charset="0"/>
                <a:cs typeface="Kartika" pitchFamily="18" charset="0"/>
              </a:rPr>
              <a:t> </a:t>
            </a:r>
            <a:r>
              <a:rPr lang="en-US" sz="1600" dirty="0" err="1">
                <a:latin typeface="Cambria" pitchFamily="18" charset="0"/>
                <a:cs typeface="Kartika" pitchFamily="18" charset="0"/>
              </a:rPr>
              <a:t>pengelolaan</a:t>
            </a:r>
            <a:r>
              <a:rPr lang="en-US" sz="1600" dirty="0">
                <a:latin typeface="Cambria" pitchFamily="18" charset="0"/>
                <a:cs typeface="Kartika" pitchFamily="18" charset="0"/>
              </a:rPr>
              <a:t> </a:t>
            </a:r>
            <a:r>
              <a:rPr lang="en-US" sz="1600" dirty="0" err="1">
                <a:latin typeface="Cambria" pitchFamily="18" charset="0"/>
                <a:cs typeface="Kartika" pitchFamily="18" charset="0"/>
              </a:rPr>
              <a:t>keuangan</a:t>
            </a:r>
            <a:r>
              <a:rPr lang="en-US" sz="1600" dirty="0">
                <a:latin typeface="Cambria" pitchFamily="18" charset="0"/>
                <a:cs typeface="Kartika" pitchFamily="18" charset="0"/>
              </a:rPr>
              <a:t> Daerah yang </a:t>
            </a:r>
            <a:r>
              <a:rPr lang="en-US" sz="1600" dirty="0" err="1">
                <a:latin typeface="Cambria" pitchFamily="18" charset="0"/>
                <a:cs typeface="Kartika" pitchFamily="18" charset="0"/>
              </a:rPr>
              <a:t>harus</a:t>
            </a:r>
            <a:r>
              <a:rPr lang="en-US" sz="1600" dirty="0">
                <a:latin typeface="Cambria" pitchFamily="18" charset="0"/>
                <a:cs typeface="Kartika" pitchFamily="18" charset="0"/>
              </a:rPr>
              <a:t> </a:t>
            </a:r>
            <a:r>
              <a:rPr lang="en-US" sz="1600" dirty="0" err="1">
                <a:latin typeface="Cambria" pitchFamily="18" charset="0"/>
                <a:cs typeface="Kartika" pitchFamily="18" charset="0"/>
              </a:rPr>
              <a:t>dikelola</a:t>
            </a:r>
            <a:r>
              <a:rPr lang="en-US" sz="1600" dirty="0">
                <a:latin typeface="Cambria" pitchFamily="18" charset="0"/>
                <a:cs typeface="Kartika" pitchFamily="18" charset="0"/>
              </a:rPr>
              <a:t> </a:t>
            </a:r>
            <a:r>
              <a:rPr lang="en-US" sz="1600" dirty="0" err="1">
                <a:latin typeface="Cambria" pitchFamily="18" charset="0"/>
                <a:cs typeface="Kartika" pitchFamily="18" charset="0"/>
              </a:rPr>
              <a:t>secara</a:t>
            </a:r>
            <a:r>
              <a:rPr lang="en-US" sz="1600" dirty="0">
                <a:latin typeface="Cambria" pitchFamily="18" charset="0"/>
                <a:cs typeface="Kartika" pitchFamily="18" charset="0"/>
              </a:rPr>
              <a:t> </a:t>
            </a:r>
            <a:r>
              <a:rPr lang="en-US" sz="1600" dirty="0" err="1">
                <a:latin typeface="Cambria" pitchFamily="18" charset="0"/>
                <a:cs typeface="Kartika" pitchFamily="18" charset="0"/>
              </a:rPr>
              <a:t>tertib</a:t>
            </a:r>
            <a:r>
              <a:rPr lang="en-US" sz="1600" dirty="0">
                <a:latin typeface="Cambria" pitchFamily="18" charset="0"/>
                <a:cs typeface="Kartika" pitchFamily="18" charset="0"/>
              </a:rPr>
              <a:t>, </a:t>
            </a:r>
            <a:r>
              <a:rPr lang="en-US" sz="1600" dirty="0" err="1">
                <a:latin typeface="Cambria" pitchFamily="18" charset="0"/>
                <a:cs typeface="Kartika" pitchFamily="18" charset="0"/>
              </a:rPr>
              <a:t>taat</a:t>
            </a:r>
            <a:r>
              <a:rPr lang="en-US" sz="1600" dirty="0">
                <a:latin typeface="Cambria" pitchFamily="18" charset="0"/>
                <a:cs typeface="Kartika" pitchFamily="18" charset="0"/>
              </a:rPr>
              <a:t> </a:t>
            </a:r>
            <a:r>
              <a:rPr lang="en-US" sz="1600" dirty="0" err="1">
                <a:latin typeface="Cambria" pitchFamily="18" charset="0"/>
                <a:cs typeface="Kartika" pitchFamily="18" charset="0"/>
              </a:rPr>
              <a:t>pada</a:t>
            </a:r>
            <a:r>
              <a:rPr lang="en-US" sz="1600" dirty="0">
                <a:latin typeface="Cambria" pitchFamily="18" charset="0"/>
                <a:cs typeface="Kartika" pitchFamily="18" charset="0"/>
              </a:rPr>
              <a:t> </a:t>
            </a:r>
            <a:r>
              <a:rPr lang="en-US" sz="1600" dirty="0" err="1">
                <a:latin typeface="Cambria" pitchFamily="18" charset="0"/>
                <a:cs typeface="Kartika" pitchFamily="18" charset="0"/>
              </a:rPr>
              <a:t>peraturan</a:t>
            </a:r>
            <a:r>
              <a:rPr lang="en-US" sz="1600" dirty="0">
                <a:latin typeface="Cambria" pitchFamily="18" charset="0"/>
                <a:cs typeface="Kartika" pitchFamily="18" charset="0"/>
              </a:rPr>
              <a:t> </a:t>
            </a:r>
            <a:r>
              <a:rPr lang="en-US" sz="1600" dirty="0" err="1">
                <a:latin typeface="Cambria" pitchFamily="18" charset="0"/>
                <a:cs typeface="Kartika" pitchFamily="18" charset="0"/>
              </a:rPr>
              <a:t>perundang-undangan</a:t>
            </a:r>
            <a:r>
              <a:rPr lang="en-US" sz="1600" dirty="0">
                <a:latin typeface="Cambria" pitchFamily="18" charset="0"/>
                <a:cs typeface="Kartika" pitchFamily="18" charset="0"/>
              </a:rPr>
              <a:t>, </a:t>
            </a:r>
            <a:r>
              <a:rPr lang="en-US" sz="1600" dirty="0" err="1">
                <a:latin typeface="Cambria" pitchFamily="18" charset="0"/>
                <a:cs typeface="Kartika" pitchFamily="18" charset="0"/>
              </a:rPr>
              <a:t>efektif</a:t>
            </a:r>
            <a:r>
              <a:rPr lang="en-US" sz="1600" dirty="0">
                <a:latin typeface="Cambria" pitchFamily="18" charset="0"/>
                <a:cs typeface="Kartika" pitchFamily="18" charset="0"/>
              </a:rPr>
              <a:t>, </a:t>
            </a:r>
            <a:r>
              <a:rPr lang="en-US" sz="1600" dirty="0" err="1">
                <a:latin typeface="Cambria" pitchFamily="18" charset="0"/>
                <a:cs typeface="Kartika" pitchFamily="18" charset="0"/>
              </a:rPr>
              <a:t>efisien</a:t>
            </a:r>
            <a:r>
              <a:rPr lang="en-US" sz="1600" dirty="0">
                <a:latin typeface="Cambria" pitchFamily="18" charset="0"/>
                <a:cs typeface="Kartika" pitchFamily="18" charset="0"/>
              </a:rPr>
              <a:t>, </a:t>
            </a:r>
            <a:r>
              <a:rPr lang="en-US" sz="1600" dirty="0" err="1">
                <a:latin typeface="Cambria" pitchFamily="18" charset="0"/>
                <a:cs typeface="Kartika" pitchFamily="18" charset="0"/>
              </a:rPr>
              <a:t>ekonomis</a:t>
            </a:r>
            <a:r>
              <a:rPr lang="en-US" sz="1600" dirty="0">
                <a:latin typeface="Cambria" pitchFamily="18" charset="0"/>
                <a:cs typeface="Kartika" pitchFamily="18" charset="0"/>
              </a:rPr>
              <a:t>, </a:t>
            </a:r>
            <a:r>
              <a:rPr lang="en-US" sz="1600" dirty="0" err="1">
                <a:latin typeface="Cambria" pitchFamily="18" charset="0"/>
                <a:cs typeface="Kartika" pitchFamily="18" charset="0"/>
              </a:rPr>
              <a:t>transparan</a:t>
            </a:r>
            <a:r>
              <a:rPr lang="en-US" sz="1600" dirty="0">
                <a:latin typeface="Cambria" pitchFamily="18" charset="0"/>
                <a:cs typeface="Kartika" pitchFamily="18" charset="0"/>
              </a:rPr>
              <a:t>, </a:t>
            </a:r>
            <a:r>
              <a:rPr lang="en-US" sz="1600" dirty="0" err="1">
                <a:latin typeface="Cambria" pitchFamily="18" charset="0"/>
                <a:cs typeface="Kartika" pitchFamily="18" charset="0"/>
              </a:rPr>
              <a:t>dan</a:t>
            </a:r>
            <a:r>
              <a:rPr lang="en-US" sz="1600" dirty="0">
                <a:latin typeface="Cambria" pitchFamily="18" charset="0"/>
                <a:cs typeface="Kartika" pitchFamily="18" charset="0"/>
              </a:rPr>
              <a:t> </a:t>
            </a:r>
            <a:r>
              <a:rPr lang="en-US" sz="1600" dirty="0" err="1">
                <a:latin typeface="Cambria" pitchFamily="18" charset="0"/>
                <a:cs typeface="Kartika" pitchFamily="18" charset="0"/>
              </a:rPr>
              <a:t>bertanggung</a:t>
            </a:r>
            <a:r>
              <a:rPr lang="en-US" sz="1600" dirty="0">
                <a:latin typeface="Cambria" pitchFamily="18" charset="0"/>
                <a:cs typeface="Kartika" pitchFamily="18" charset="0"/>
              </a:rPr>
              <a:t> </a:t>
            </a:r>
            <a:r>
              <a:rPr lang="en-US" sz="1600" dirty="0" err="1">
                <a:latin typeface="Cambria" pitchFamily="18" charset="0"/>
                <a:cs typeface="Kartika" pitchFamily="18" charset="0"/>
              </a:rPr>
              <a:t>jawab</a:t>
            </a:r>
            <a:r>
              <a:rPr lang="en-US" sz="1600" dirty="0">
                <a:latin typeface="Cambria" pitchFamily="18" charset="0"/>
                <a:cs typeface="Kartika" pitchFamily="18" charset="0"/>
              </a:rPr>
              <a:t> </a:t>
            </a:r>
            <a:r>
              <a:rPr lang="en-US" sz="1600" dirty="0" err="1">
                <a:latin typeface="Cambria" pitchFamily="18" charset="0"/>
                <a:cs typeface="Kartika" pitchFamily="18" charset="0"/>
              </a:rPr>
              <a:t>dengan</a:t>
            </a:r>
            <a:r>
              <a:rPr lang="en-US" sz="1600" dirty="0">
                <a:latin typeface="Cambria" pitchFamily="18" charset="0"/>
                <a:cs typeface="Kartika" pitchFamily="18" charset="0"/>
              </a:rPr>
              <a:t> </a:t>
            </a:r>
            <a:r>
              <a:rPr lang="en-US" sz="1600" dirty="0" err="1">
                <a:latin typeface="Cambria" pitchFamily="18" charset="0"/>
                <a:cs typeface="Kartika" pitchFamily="18" charset="0"/>
              </a:rPr>
              <a:t>memperhatikan</a:t>
            </a:r>
            <a:r>
              <a:rPr lang="en-US" sz="1600" dirty="0">
                <a:latin typeface="Cambria" pitchFamily="18" charset="0"/>
                <a:cs typeface="Kartika" pitchFamily="18" charset="0"/>
              </a:rPr>
              <a:t> </a:t>
            </a:r>
            <a:r>
              <a:rPr lang="en-US" sz="1600" dirty="0" err="1">
                <a:latin typeface="Cambria" pitchFamily="18" charset="0"/>
                <a:cs typeface="Kartika" pitchFamily="18" charset="0"/>
              </a:rPr>
              <a:t>azas</a:t>
            </a:r>
            <a:r>
              <a:rPr lang="en-US" sz="1600" dirty="0">
                <a:latin typeface="Cambria" pitchFamily="18" charset="0"/>
                <a:cs typeface="Kartika" pitchFamily="18" charset="0"/>
              </a:rPr>
              <a:t> </a:t>
            </a:r>
            <a:r>
              <a:rPr lang="en-US" sz="1600" dirty="0" err="1">
                <a:latin typeface="Cambria" pitchFamily="18" charset="0"/>
                <a:cs typeface="Kartika" pitchFamily="18" charset="0"/>
              </a:rPr>
              <a:t>keadilan</a:t>
            </a:r>
            <a:r>
              <a:rPr lang="en-US" sz="1600" dirty="0">
                <a:latin typeface="Cambria" pitchFamily="18" charset="0"/>
                <a:cs typeface="Kartika" pitchFamily="18" charset="0"/>
              </a:rPr>
              <a:t>, </a:t>
            </a:r>
            <a:r>
              <a:rPr lang="en-US" sz="1600" dirty="0" err="1">
                <a:latin typeface="Cambria" pitchFamily="18" charset="0"/>
                <a:cs typeface="Kartika" pitchFamily="18" charset="0"/>
              </a:rPr>
              <a:t>kepatutan</a:t>
            </a:r>
            <a:r>
              <a:rPr lang="en-US" sz="1600" dirty="0">
                <a:latin typeface="Cambria" pitchFamily="18" charset="0"/>
                <a:cs typeface="Kartika" pitchFamily="18" charset="0"/>
              </a:rPr>
              <a:t>, </a:t>
            </a:r>
            <a:r>
              <a:rPr lang="en-US" sz="1600" dirty="0" err="1">
                <a:latin typeface="Cambria" pitchFamily="18" charset="0"/>
                <a:cs typeface="Kartika" pitchFamily="18" charset="0"/>
              </a:rPr>
              <a:t>dan</a:t>
            </a:r>
            <a:r>
              <a:rPr lang="en-US" sz="1600" dirty="0">
                <a:latin typeface="Cambria" pitchFamily="18" charset="0"/>
                <a:cs typeface="Kartika" pitchFamily="18" charset="0"/>
              </a:rPr>
              <a:t> </a:t>
            </a:r>
            <a:r>
              <a:rPr lang="en-US" sz="1600" dirty="0" err="1">
                <a:latin typeface="Cambria" pitchFamily="18" charset="0"/>
                <a:cs typeface="Kartika" pitchFamily="18" charset="0"/>
              </a:rPr>
              <a:t>manfaat</a:t>
            </a:r>
            <a:r>
              <a:rPr lang="en-US" sz="1600" dirty="0">
                <a:latin typeface="Cambria" pitchFamily="18" charset="0"/>
                <a:cs typeface="Kartika" pitchFamily="18" charset="0"/>
              </a:rPr>
              <a:t> </a:t>
            </a:r>
            <a:r>
              <a:rPr lang="en-US" sz="1600" dirty="0" err="1">
                <a:latin typeface="Cambria" pitchFamily="18" charset="0"/>
                <a:cs typeface="Kartika" pitchFamily="18" charset="0"/>
              </a:rPr>
              <a:t>untuk</a:t>
            </a:r>
            <a:r>
              <a:rPr lang="en-US" sz="1600" dirty="0">
                <a:latin typeface="Cambria" pitchFamily="18" charset="0"/>
                <a:cs typeface="Kartika" pitchFamily="18" charset="0"/>
              </a:rPr>
              <a:t> </a:t>
            </a:r>
            <a:r>
              <a:rPr lang="en-US" sz="1600" dirty="0" err="1">
                <a:latin typeface="Cambria" pitchFamily="18" charset="0"/>
                <a:cs typeface="Kartika" pitchFamily="18" charset="0"/>
              </a:rPr>
              <a:t>Masyarakat</a:t>
            </a:r>
            <a:r>
              <a:rPr lang="en-US" sz="1600" dirty="0">
                <a:latin typeface="Cambria" pitchFamily="18" charset="0"/>
                <a:cs typeface="Kartika" pitchFamily="18" charset="0"/>
              </a:rPr>
              <a:t> </a:t>
            </a:r>
            <a:r>
              <a:rPr lang="en-US" sz="1600" dirty="0" err="1">
                <a:latin typeface="Cambria" pitchFamily="18" charset="0"/>
                <a:cs typeface="Kartika" pitchFamily="18" charset="0"/>
              </a:rPr>
              <a:t>Peraturan</a:t>
            </a:r>
            <a:r>
              <a:rPr lang="en-US" sz="1600" dirty="0">
                <a:latin typeface="Cambria" pitchFamily="18" charset="0"/>
                <a:cs typeface="Kartika" pitchFamily="18" charset="0"/>
              </a:rPr>
              <a:t> </a:t>
            </a:r>
            <a:r>
              <a:rPr lang="en-US" sz="1600" dirty="0" err="1">
                <a:latin typeface="Cambria" pitchFamily="18" charset="0"/>
                <a:cs typeface="Kartika" pitchFamily="18" charset="0"/>
              </a:rPr>
              <a:t>Pemerintah</a:t>
            </a:r>
            <a:r>
              <a:rPr lang="en-US" sz="1600" dirty="0">
                <a:latin typeface="Cambria" pitchFamily="18" charset="0"/>
                <a:cs typeface="Kartika" pitchFamily="18" charset="0"/>
              </a:rPr>
              <a:t> </a:t>
            </a:r>
            <a:r>
              <a:rPr lang="en-US" sz="1600" dirty="0" err="1">
                <a:latin typeface="Cambria" pitchFamily="18" charset="0"/>
                <a:cs typeface="Kartika" pitchFamily="18" charset="0"/>
              </a:rPr>
              <a:t>Nomor</a:t>
            </a:r>
            <a:r>
              <a:rPr lang="en-US" sz="1600" dirty="0">
                <a:latin typeface="Cambria" pitchFamily="18" charset="0"/>
                <a:cs typeface="Kartika" pitchFamily="18" charset="0"/>
              </a:rPr>
              <a:t> 58 </a:t>
            </a:r>
            <a:r>
              <a:rPr lang="en-US" sz="1600" dirty="0" err="1">
                <a:latin typeface="Cambria" pitchFamily="18" charset="0"/>
                <a:cs typeface="Kartika" pitchFamily="18" charset="0"/>
              </a:rPr>
              <a:t>Tahun</a:t>
            </a:r>
            <a:r>
              <a:rPr lang="en-US" sz="1600" dirty="0">
                <a:latin typeface="Cambria" pitchFamily="18" charset="0"/>
                <a:cs typeface="Kartika" pitchFamily="18" charset="0"/>
              </a:rPr>
              <a:t> 2005 </a:t>
            </a:r>
            <a:r>
              <a:rPr lang="en-US" sz="1600" dirty="0" err="1">
                <a:latin typeface="Cambria" pitchFamily="18" charset="0"/>
                <a:cs typeface="Kartika" pitchFamily="18" charset="0"/>
              </a:rPr>
              <a:t>tantang</a:t>
            </a:r>
            <a:r>
              <a:rPr lang="en-US" sz="1600" dirty="0">
                <a:latin typeface="Cambria" pitchFamily="18" charset="0"/>
                <a:cs typeface="Kartika" pitchFamily="18" charset="0"/>
              </a:rPr>
              <a:t> </a:t>
            </a:r>
            <a:r>
              <a:rPr lang="en-US" sz="1600" dirty="0" err="1">
                <a:latin typeface="Cambria" pitchFamily="18" charset="0"/>
                <a:cs typeface="Kartika" pitchFamily="18" charset="0"/>
              </a:rPr>
              <a:t>Pengelolaan</a:t>
            </a:r>
            <a:r>
              <a:rPr lang="en-US" sz="1600" dirty="0">
                <a:latin typeface="Cambria" pitchFamily="18" charset="0"/>
                <a:cs typeface="Kartika" pitchFamily="18" charset="0"/>
              </a:rPr>
              <a:t> </a:t>
            </a:r>
            <a:r>
              <a:rPr lang="en-US" sz="1600" dirty="0" err="1">
                <a:latin typeface="Cambria" pitchFamily="18" charset="0"/>
                <a:cs typeface="Kartika" pitchFamily="18" charset="0"/>
              </a:rPr>
              <a:t>Keuangan</a:t>
            </a:r>
            <a:r>
              <a:rPr lang="en-US" sz="1600" dirty="0">
                <a:latin typeface="Cambria" pitchFamily="18" charset="0"/>
                <a:cs typeface="Kartika" pitchFamily="18" charset="0"/>
              </a:rPr>
              <a:t> Daerah </a:t>
            </a:r>
            <a:r>
              <a:rPr lang="en-US" sz="1600" dirty="0" err="1">
                <a:latin typeface="Cambria" pitchFamily="18" charset="0"/>
                <a:cs typeface="Kartika" pitchFamily="18" charset="0"/>
              </a:rPr>
              <a:t>dan</a:t>
            </a:r>
            <a:r>
              <a:rPr lang="en-US" sz="1600" dirty="0">
                <a:latin typeface="Cambria" pitchFamily="18" charset="0"/>
                <a:cs typeface="Kartika" pitchFamily="18" charset="0"/>
              </a:rPr>
              <a:t> </a:t>
            </a:r>
            <a:r>
              <a:rPr lang="en-US" sz="1600" dirty="0" err="1">
                <a:latin typeface="Cambria" pitchFamily="18" charset="0"/>
                <a:cs typeface="Kartika" pitchFamily="18" charset="0"/>
              </a:rPr>
              <a:t>Peraturan</a:t>
            </a:r>
            <a:r>
              <a:rPr lang="en-US" sz="1600" dirty="0">
                <a:latin typeface="Cambria" pitchFamily="18" charset="0"/>
                <a:cs typeface="Kartika" pitchFamily="18" charset="0"/>
              </a:rPr>
              <a:t> </a:t>
            </a:r>
            <a:r>
              <a:rPr lang="en-US" sz="1600" dirty="0" err="1">
                <a:latin typeface="Cambria" pitchFamily="18" charset="0"/>
                <a:cs typeface="Kartika" pitchFamily="18" charset="0"/>
              </a:rPr>
              <a:t>Menteri</a:t>
            </a:r>
            <a:r>
              <a:rPr lang="en-US" sz="1600" dirty="0">
                <a:latin typeface="Cambria" pitchFamily="18" charset="0"/>
                <a:cs typeface="Kartika" pitchFamily="18" charset="0"/>
              </a:rPr>
              <a:t> </a:t>
            </a:r>
            <a:r>
              <a:rPr lang="en-US" sz="1600" dirty="0" err="1">
                <a:latin typeface="Cambria" pitchFamily="18" charset="0"/>
                <a:cs typeface="Kartika" pitchFamily="18" charset="0"/>
              </a:rPr>
              <a:t>Dalam</a:t>
            </a:r>
            <a:r>
              <a:rPr lang="en-US" sz="1600" dirty="0">
                <a:latin typeface="Cambria" pitchFamily="18" charset="0"/>
                <a:cs typeface="Kartika" pitchFamily="18" charset="0"/>
              </a:rPr>
              <a:t> </a:t>
            </a:r>
            <a:r>
              <a:rPr lang="en-US" sz="1600" dirty="0" err="1">
                <a:latin typeface="Cambria" pitchFamily="18" charset="0"/>
                <a:cs typeface="Kartika" pitchFamily="18" charset="0"/>
              </a:rPr>
              <a:t>Negeri</a:t>
            </a:r>
            <a:r>
              <a:rPr lang="en-US" sz="1600" dirty="0">
                <a:latin typeface="Cambria" pitchFamily="18" charset="0"/>
                <a:cs typeface="Kartika" pitchFamily="18" charset="0"/>
              </a:rPr>
              <a:t> </a:t>
            </a:r>
            <a:r>
              <a:rPr lang="en-US" sz="1600" dirty="0" err="1">
                <a:latin typeface="Cambria" pitchFamily="18" charset="0"/>
                <a:cs typeface="Kartika" pitchFamily="18" charset="0"/>
              </a:rPr>
              <a:t>Nomor</a:t>
            </a:r>
            <a:r>
              <a:rPr lang="en-US" sz="1600" dirty="0">
                <a:latin typeface="Cambria" pitchFamily="18" charset="0"/>
                <a:cs typeface="Kartika" pitchFamily="18" charset="0"/>
              </a:rPr>
              <a:t> 13 </a:t>
            </a:r>
            <a:r>
              <a:rPr lang="en-US" sz="1600" dirty="0" err="1">
                <a:latin typeface="Cambria" pitchFamily="18" charset="0"/>
                <a:cs typeface="Kartika" pitchFamily="18" charset="0"/>
              </a:rPr>
              <a:t>Tahun</a:t>
            </a:r>
            <a:r>
              <a:rPr lang="en-US" sz="1600" dirty="0">
                <a:latin typeface="Cambria" pitchFamily="18" charset="0"/>
                <a:cs typeface="Kartika" pitchFamily="18" charset="0"/>
              </a:rPr>
              <a:t> 2006 </a:t>
            </a:r>
            <a:r>
              <a:rPr lang="en-US" sz="1600" dirty="0" err="1">
                <a:latin typeface="Cambria" pitchFamily="18" charset="0"/>
                <a:cs typeface="Kartika" pitchFamily="18" charset="0"/>
              </a:rPr>
              <a:t>tentang</a:t>
            </a:r>
            <a:r>
              <a:rPr lang="en-US" sz="1600" dirty="0">
                <a:latin typeface="Cambria" pitchFamily="18" charset="0"/>
                <a:cs typeface="Kartika" pitchFamily="18" charset="0"/>
              </a:rPr>
              <a:t> </a:t>
            </a:r>
            <a:r>
              <a:rPr lang="en-US" sz="1600" dirty="0" err="1">
                <a:latin typeface="Cambria" pitchFamily="18" charset="0"/>
                <a:cs typeface="Kartika" pitchFamily="18" charset="0"/>
              </a:rPr>
              <a:t>Pedoman</a:t>
            </a:r>
            <a:r>
              <a:rPr lang="en-US" sz="1600" dirty="0">
                <a:latin typeface="Cambria" pitchFamily="18" charset="0"/>
                <a:cs typeface="Kartika" pitchFamily="18" charset="0"/>
              </a:rPr>
              <a:t> </a:t>
            </a:r>
            <a:r>
              <a:rPr lang="en-US" sz="1600" dirty="0" err="1">
                <a:latin typeface="Cambria" pitchFamily="18" charset="0"/>
                <a:cs typeface="Kartika" pitchFamily="18" charset="0"/>
              </a:rPr>
              <a:t>Pengelolaan</a:t>
            </a:r>
            <a:r>
              <a:rPr lang="en-US" sz="1600" dirty="0">
                <a:latin typeface="Cambria" pitchFamily="18" charset="0"/>
                <a:cs typeface="Kartika" pitchFamily="18" charset="0"/>
              </a:rPr>
              <a:t> </a:t>
            </a:r>
            <a:r>
              <a:rPr lang="en-US" sz="1600" dirty="0" err="1">
                <a:latin typeface="Cambria" pitchFamily="18" charset="0"/>
                <a:cs typeface="Kartika" pitchFamily="18" charset="0"/>
              </a:rPr>
              <a:t>Keuangan</a:t>
            </a:r>
            <a:r>
              <a:rPr lang="en-US" sz="1600" dirty="0">
                <a:latin typeface="Cambria" pitchFamily="18" charset="0"/>
                <a:cs typeface="Kartika" pitchFamily="18" charset="0"/>
              </a:rPr>
              <a:t> </a:t>
            </a:r>
            <a:r>
              <a:rPr lang="en-US" sz="1600" dirty="0" smtClean="0">
                <a:latin typeface="Cambria" pitchFamily="18" charset="0"/>
                <a:cs typeface="Kartika" pitchFamily="18" charset="0"/>
              </a:rPr>
              <a:t>Daerah, </a:t>
            </a:r>
            <a:r>
              <a:rPr lang="en-US" sz="1600" dirty="0" err="1">
                <a:latin typeface="Cambria" pitchFamily="18" charset="0"/>
                <a:cs typeface="Kartika" pitchFamily="18" charset="0"/>
              </a:rPr>
              <a:t>merupakan</a:t>
            </a:r>
            <a:r>
              <a:rPr lang="en-US" sz="1600" dirty="0">
                <a:latin typeface="Cambria" pitchFamily="18" charset="0"/>
                <a:cs typeface="Kartika" pitchFamily="18" charset="0"/>
              </a:rPr>
              <a:t> </a:t>
            </a:r>
            <a:r>
              <a:rPr lang="en-US" sz="1600" dirty="0" err="1">
                <a:latin typeface="Cambria" pitchFamily="18" charset="0"/>
                <a:cs typeface="Kartika" pitchFamily="18" charset="0"/>
              </a:rPr>
              <a:t>aturan</a:t>
            </a:r>
            <a:r>
              <a:rPr lang="en-US" sz="1600" dirty="0">
                <a:latin typeface="Cambria" pitchFamily="18" charset="0"/>
                <a:cs typeface="Kartika" pitchFamily="18" charset="0"/>
              </a:rPr>
              <a:t> </a:t>
            </a:r>
            <a:r>
              <a:rPr lang="en-US" sz="1600" dirty="0" err="1" smtClean="0">
                <a:latin typeface="Cambria" pitchFamily="18" charset="0"/>
                <a:cs typeface="Kartika" pitchFamily="18" charset="0"/>
              </a:rPr>
              <a:t>perundang</a:t>
            </a:r>
            <a:r>
              <a:rPr lang="en-US" sz="1600" dirty="0" smtClean="0">
                <a:latin typeface="Cambria" pitchFamily="18" charset="0"/>
                <a:cs typeface="Kartika" pitchFamily="18" charset="0"/>
              </a:rPr>
              <a:t> - </a:t>
            </a:r>
            <a:r>
              <a:rPr lang="en-US" sz="1600" dirty="0" err="1" smtClean="0">
                <a:latin typeface="Cambria" pitchFamily="18" charset="0"/>
                <a:cs typeface="Kartika" pitchFamily="18" charset="0"/>
              </a:rPr>
              <a:t>undangan</a:t>
            </a:r>
            <a:r>
              <a:rPr lang="en-US" sz="1600" dirty="0" smtClean="0">
                <a:latin typeface="Cambria" pitchFamily="18" charset="0"/>
                <a:cs typeface="Kartika" pitchFamily="18" charset="0"/>
              </a:rPr>
              <a:t> </a:t>
            </a:r>
            <a:r>
              <a:rPr lang="en-US" sz="1600" dirty="0">
                <a:latin typeface="Cambria" pitchFamily="18" charset="0"/>
                <a:cs typeface="Kartika" pitchFamily="18" charset="0"/>
              </a:rPr>
              <a:t>yang </a:t>
            </a:r>
            <a:r>
              <a:rPr lang="en-US" sz="1600" dirty="0" err="1">
                <a:latin typeface="Cambria" pitchFamily="18" charset="0"/>
                <a:cs typeface="Kartika" pitchFamily="18" charset="0"/>
              </a:rPr>
              <a:t>mengatur</a:t>
            </a:r>
            <a:r>
              <a:rPr lang="en-US" sz="1600" dirty="0">
                <a:latin typeface="Cambria" pitchFamily="18" charset="0"/>
                <a:cs typeface="Kartika" pitchFamily="18" charset="0"/>
              </a:rPr>
              <a:t> </a:t>
            </a:r>
            <a:r>
              <a:rPr lang="en-US" sz="1600" dirty="0" err="1">
                <a:latin typeface="Cambria" pitchFamily="18" charset="0"/>
                <a:cs typeface="Kartika" pitchFamily="18" charset="0"/>
              </a:rPr>
              <a:t>tentang</a:t>
            </a:r>
            <a:r>
              <a:rPr lang="en-US" sz="1600" dirty="0">
                <a:latin typeface="Cambria" pitchFamily="18" charset="0"/>
                <a:cs typeface="Kartika" pitchFamily="18" charset="0"/>
              </a:rPr>
              <a:t> </a:t>
            </a:r>
            <a:r>
              <a:rPr lang="en-US" sz="1600" dirty="0" err="1" smtClean="0">
                <a:latin typeface="Cambria" pitchFamily="18" charset="0"/>
                <a:cs typeface="Kartika" pitchFamily="18" charset="0"/>
              </a:rPr>
              <a:t>kewenangan</a:t>
            </a:r>
            <a:r>
              <a:rPr lang="en-US" sz="1600" dirty="0" smtClean="0">
                <a:latin typeface="Cambria" pitchFamily="18" charset="0"/>
                <a:cs typeface="Kartika" pitchFamily="18" charset="0"/>
              </a:rPr>
              <a:t> </a:t>
            </a:r>
            <a:r>
              <a:rPr lang="en-US" sz="1600" dirty="0" err="1" smtClean="0">
                <a:latin typeface="Cambria" pitchFamily="18" charset="0"/>
                <a:cs typeface="Kartika" pitchFamily="18" charset="0"/>
              </a:rPr>
              <a:t>tersebut</a:t>
            </a:r>
            <a:r>
              <a:rPr lang="en-US" sz="1600" dirty="0" smtClean="0">
                <a:latin typeface="Cambria" pitchFamily="18" charset="0"/>
                <a:cs typeface="Kartika" pitchFamily="18" charset="0"/>
              </a:rPr>
              <a:t>. </a:t>
            </a:r>
            <a:r>
              <a:rPr lang="en-US" sz="1600" dirty="0">
                <a:latin typeface="Cambria" pitchFamily="18" charset="0"/>
                <a:cs typeface="Kartika" pitchFamily="18" charset="0"/>
              </a:rPr>
              <a:t/>
            </a:r>
            <a:br>
              <a:rPr lang="en-US" sz="1600" dirty="0">
                <a:latin typeface="Cambria" pitchFamily="18" charset="0"/>
                <a:cs typeface="Kartika" pitchFamily="18" charset="0"/>
              </a:rPr>
            </a:br>
            <a:r>
              <a:rPr lang="en-US" sz="1600" dirty="0" smtClean="0">
                <a:latin typeface="Cambria" pitchFamily="18" charset="0"/>
                <a:cs typeface="Kartika" pitchFamily="18" charset="0"/>
              </a:rPr>
              <a:t>	</a:t>
            </a:r>
            <a:r>
              <a:rPr lang="en-US" sz="1600" dirty="0" err="1" smtClean="0">
                <a:latin typeface="Cambria" pitchFamily="18" charset="0"/>
                <a:cs typeface="Kartika" pitchFamily="18" charset="0"/>
              </a:rPr>
              <a:t>Jumlah</a:t>
            </a:r>
            <a:r>
              <a:rPr lang="en-US" sz="1600" dirty="0" smtClean="0">
                <a:latin typeface="Cambria" pitchFamily="18" charset="0"/>
                <a:cs typeface="Kartika" pitchFamily="18" charset="0"/>
              </a:rPr>
              <a:t> </a:t>
            </a:r>
            <a:r>
              <a:rPr lang="en-US" sz="1600" dirty="0" err="1">
                <a:latin typeface="Cambria" pitchFamily="18" charset="0"/>
                <a:cs typeface="Kartika" pitchFamily="18" charset="0"/>
              </a:rPr>
              <a:t>Anggaran</a:t>
            </a:r>
            <a:r>
              <a:rPr lang="en-US" sz="1600" dirty="0">
                <a:latin typeface="Cambria" pitchFamily="18" charset="0"/>
                <a:cs typeface="Kartika" pitchFamily="18" charset="0"/>
              </a:rPr>
              <a:t> </a:t>
            </a:r>
            <a:r>
              <a:rPr lang="en-US" sz="1600" dirty="0" err="1">
                <a:latin typeface="Cambria" pitchFamily="18" charset="0"/>
                <a:cs typeface="Kartika" pitchFamily="18" charset="0"/>
              </a:rPr>
              <a:t>Tahun</a:t>
            </a:r>
            <a:r>
              <a:rPr lang="en-US" sz="1600" dirty="0">
                <a:latin typeface="Cambria" pitchFamily="18" charset="0"/>
                <a:cs typeface="Kartika" pitchFamily="18" charset="0"/>
              </a:rPr>
              <a:t> </a:t>
            </a:r>
            <a:r>
              <a:rPr lang="en-US" sz="1600" dirty="0" smtClean="0">
                <a:latin typeface="Cambria" pitchFamily="18" charset="0"/>
                <a:cs typeface="Kartika" pitchFamily="18" charset="0"/>
              </a:rPr>
              <a:t>2014 </a:t>
            </a:r>
            <a:r>
              <a:rPr lang="en-US" sz="1600" dirty="0">
                <a:latin typeface="Cambria" pitchFamily="18" charset="0"/>
                <a:cs typeface="Kartika" pitchFamily="18" charset="0"/>
              </a:rPr>
              <a:t>yang </a:t>
            </a:r>
            <a:r>
              <a:rPr lang="en-US" sz="1600" dirty="0" err="1">
                <a:latin typeface="Cambria" pitchFamily="18" charset="0"/>
                <a:cs typeface="Kartika" pitchFamily="18" charset="0"/>
              </a:rPr>
              <a:t>diperoleh</a:t>
            </a:r>
            <a:r>
              <a:rPr lang="en-US" sz="1600" dirty="0">
                <a:latin typeface="Cambria" pitchFamily="18" charset="0"/>
                <a:cs typeface="Kartika" pitchFamily="18" charset="0"/>
              </a:rPr>
              <a:t>  </a:t>
            </a:r>
            <a:r>
              <a:rPr lang="en-US" sz="1600" dirty="0" err="1">
                <a:latin typeface="Cambria" pitchFamily="18" charset="0"/>
                <a:cs typeface="Kartika" pitchFamily="18" charset="0"/>
              </a:rPr>
              <a:t>Kelurahan</a:t>
            </a:r>
            <a:r>
              <a:rPr lang="en-US" sz="1600" dirty="0">
                <a:latin typeface="Cambria" pitchFamily="18" charset="0"/>
                <a:cs typeface="Kartika" pitchFamily="18" charset="0"/>
              </a:rPr>
              <a:t> </a:t>
            </a:r>
            <a:r>
              <a:rPr lang="en-US" sz="1600" dirty="0" err="1">
                <a:latin typeface="Cambria" pitchFamily="18" charset="0"/>
                <a:cs typeface="Kartika" pitchFamily="18" charset="0"/>
              </a:rPr>
              <a:t>Palupi</a:t>
            </a:r>
            <a:r>
              <a:rPr lang="en-US" sz="1600" dirty="0">
                <a:latin typeface="Cambria" pitchFamily="18" charset="0"/>
                <a:cs typeface="Kartika" pitchFamily="18" charset="0"/>
              </a:rPr>
              <a:t> </a:t>
            </a:r>
            <a:r>
              <a:rPr lang="en-US" sz="1600" dirty="0" err="1">
                <a:latin typeface="Cambria" pitchFamily="18" charset="0"/>
                <a:cs typeface="Kartika" pitchFamily="18" charset="0"/>
              </a:rPr>
              <a:t>seperti</a:t>
            </a:r>
            <a:r>
              <a:rPr lang="en-US" sz="1600" dirty="0">
                <a:latin typeface="Cambria" pitchFamily="18" charset="0"/>
                <a:cs typeface="Kartika" pitchFamily="18" charset="0"/>
              </a:rPr>
              <a:t> juga yang </a:t>
            </a:r>
            <a:r>
              <a:rPr lang="en-US" sz="1600" dirty="0" err="1">
                <a:latin typeface="Cambria" pitchFamily="18" charset="0"/>
                <a:cs typeface="Kartika" pitchFamily="18" charset="0"/>
              </a:rPr>
              <a:t>diterima</a:t>
            </a:r>
            <a:r>
              <a:rPr lang="en-US" sz="1600" dirty="0">
                <a:latin typeface="Cambria" pitchFamily="18" charset="0"/>
                <a:cs typeface="Kartika" pitchFamily="18" charset="0"/>
              </a:rPr>
              <a:t> </a:t>
            </a:r>
            <a:r>
              <a:rPr lang="en-US" sz="1600" dirty="0" smtClean="0">
                <a:latin typeface="Cambria" pitchFamily="18" charset="0"/>
                <a:cs typeface="Kartika" pitchFamily="18" charset="0"/>
              </a:rPr>
              <a:t>45 </a:t>
            </a:r>
            <a:r>
              <a:rPr lang="en-US" sz="1600" dirty="0">
                <a:latin typeface="Cambria" pitchFamily="18" charset="0"/>
                <a:cs typeface="Kartika" pitchFamily="18" charset="0"/>
              </a:rPr>
              <a:t>(</a:t>
            </a:r>
            <a:r>
              <a:rPr lang="en-US" sz="1600" dirty="0" err="1">
                <a:latin typeface="Cambria" pitchFamily="18" charset="0"/>
                <a:cs typeface="Kartika" pitchFamily="18" charset="0"/>
              </a:rPr>
              <a:t>empat</a:t>
            </a:r>
            <a:r>
              <a:rPr lang="en-US" sz="1600" dirty="0">
                <a:latin typeface="Cambria" pitchFamily="18" charset="0"/>
                <a:cs typeface="Kartika" pitchFamily="18" charset="0"/>
              </a:rPr>
              <a:t> </a:t>
            </a:r>
            <a:r>
              <a:rPr lang="en-US" sz="1600" dirty="0" err="1">
                <a:latin typeface="Cambria" pitchFamily="18" charset="0"/>
                <a:cs typeface="Kartika" pitchFamily="18" charset="0"/>
              </a:rPr>
              <a:t>puluh</a:t>
            </a:r>
            <a:r>
              <a:rPr lang="en-US" sz="1600" dirty="0">
                <a:latin typeface="Cambria" pitchFamily="18" charset="0"/>
                <a:cs typeface="Kartika" pitchFamily="18" charset="0"/>
              </a:rPr>
              <a:t> </a:t>
            </a:r>
            <a:r>
              <a:rPr lang="en-US" sz="1600" dirty="0" smtClean="0">
                <a:latin typeface="Cambria" pitchFamily="18" charset="0"/>
                <a:cs typeface="Kartika" pitchFamily="18" charset="0"/>
              </a:rPr>
              <a:t>lima) </a:t>
            </a:r>
            <a:r>
              <a:rPr lang="en-US" sz="1600" dirty="0" err="1">
                <a:latin typeface="Cambria" pitchFamily="18" charset="0"/>
                <a:cs typeface="Kartika" pitchFamily="18" charset="0"/>
              </a:rPr>
              <a:t>k</a:t>
            </a:r>
            <a:r>
              <a:rPr lang="en-US" sz="1600" dirty="0" err="1" smtClean="0">
                <a:latin typeface="Cambria" pitchFamily="18" charset="0"/>
                <a:cs typeface="Kartika" pitchFamily="18" charset="0"/>
              </a:rPr>
              <a:t>elurahan</a:t>
            </a:r>
            <a:r>
              <a:rPr lang="en-US" sz="1600" dirty="0" smtClean="0">
                <a:latin typeface="Cambria" pitchFamily="18" charset="0"/>
                <a:cs typeface="Kartika" pitchFamily="18" charset="0"/>
              </a:rPr>
              <a:t> </a:t>
            </a:r>
            <a:r>
              <a:rPr lang="en-US" sz="1600" dirty="0" err="1">
                <a:latin typeface="Cambria" pitchFamily="18" charset="0"/>
                <a:cs typeface="Kartika" pitchFamily="18" charset="0"/>
              </a:rPr>
              <a:t>lainnya</a:t>
            </a:r>
            <a:r>
              <a:rPr lang="en-US" sz="1600" dirty="0">
                <a:latin typeface="Cambria" pitchFamily="18" charset="0"/>
                <a:cs typeface="Kartika" pitchFamily="18" charset="0"/>
              </a:rPr>
              <a:t> di Kota </a:t>
            </a:r>
            <a:r>
              <a:rPr lang="en-US" sz="1600" dirty="0" err="1">
                <a:latin typeface="Cambria" pitchFamily="18" charset="0"/>
                <a:cs typeface="Kartika" pitchFamily="18" charset="0"/>
              </a:rPr>
              <a:t>Palu</a:t>
            </a:r>
            <a:r>
              <a:rPr lang="en-US" sz="1600" dirty="0">
                <a:latin typeface="Cambria" pitchFamily="18" charset="0"/>
                <a:cs typeface="Kartika" pitchFamily="18" charset="0"/>
              </a:rPr>
              <a:t> </a:t>
            </a:r>
            <a:r>
              <a:rPr lang="en-US" sz="1600" dirty="0" err="1">
                <a:latin typeface="Cambria" pitchFamily="18" charset="0"/>
                <a:cs typeface="Kartika" pitchFamily="18" charset="0"/>
              </a:rPr>
              <a:t>adalah</a:t>
            </a:r>
            <a:r>
              <a:rPr lang="en-US" sz="1600" dirty="0">
                <a:latin typeface="Cambria" pitchFamily="18" charset="0"/>
                <a:cs typeface="Kartika" pitchFamily="18" charset="0"/>
              </a:rPr>
              <a:t> </a:t>
            </a:r>
            <a:r>
              <a:rPr lang="en-US" sz="1600" dirty="0" err="1">
                <a:latin typeface="Cambria" pitchFamily="18" charset="0"/>
                <a:cs typeface="Kartika" pitchFamily="18" charset="0"/>
              </a:rPr>
              <a:t>berjumlah</a:t>
            </a:r>
            <a:r>
              <a:rPr lang="en-US" sz="1600" dirty="0">
                <a:latin typeface="Cambria" pitchFamily="18" charset="0"/>
                <a:cs typeface="Kartika" pitchFamily="18" charset="0"/>
              </a:rPr>
              <a:t> </a:t>
            </a:r>
            <a:r>
              <a:rPr lang="en-US" sz="1600" dirty="0" err="1">
                <a:latin typeface="Cambria" pitchFamily="18" charset="0"/>
                <a:cs typeface="Kartika" pitchFamily="18" charset="0"/>
              </a:rPr>
              <a:t>Rp</a:t>
            </a:r>
            <a:r>
              <a:rPr lang="en-US" sz="1600" dirty="0">
                <a:latin typeface="Cambria" pitchFamily="18" charset="0"/>
                <a:cs typeface="Kartika" pitchFamily="18" charset="0"/>
              </a:rPr>
              <a:t>. </a:t>
            </a:r>
            <a:r>
              <a:rPr lang="en-US" sz="1600" dirty="0" smtClean="0">
                <a:latin typeface="Cambria" pitchFamily="18" charset="0"/>
                <a:cs typeface="Kartika" pitchFamily="18" charset="0"/>
              </a:rPr>
              <a:t>124.200.000,-(</a:t>
            </a:r>
            <a:r>
              <a:rPr lang="en-US" sz="1600" dirty="0" err="1" smtClean="0">
                <a:latin typeface="Cambria" pitchFamily="18" charset="0"/>
                <a:cs typeface="Kartika" pitchFamily="18" charset="0"/>
              </a:rPr>
              <a:t>Seratus</a:t>
            </a:r>
            <a:r>
              <a:rPr lang="en-US" sz="1600" dirty="0" smtClean="0">
                <a:latin typeface="Cambria" pitchFamily="18" charset="0"/>
                <a:cs typeface="Kartika" pitchFamily="18" charset="0"/>
              </a:rPr>
              <a:t>  </a:t>
            </a:r>
            <a:r>
              <a:rPr lang="en-US" sz="1600" dirty="0" err="1" smtClean="0">
                <a:latin typeface="Cambria" pitchFamily="18" charset="0"/>
                <a:cs typeface="Kartika" pitchFamily="18" charset="0"/>
              </a:rPr>
              <a:t>Dua</a:t>
            </a:r>
            <a:r>
              <a:rPr lang="en-US" sz="1600" dirty="0" smtClean="0">
                <a:latin typeface="Cambria" pitchFamily="18" charset="0"/>
                <a:cs typeface="Kartika" pitchFamily="18" charset="0"/>
              </a:rPr>
              <a:t> </a:t>
            </a:r>
            <a:r>
              <a:rPr lang="en-US" sz="1600" dirty="0" err="1" smtClean="0">
                <a:latin typeface="Cambria" pitchFamily="18" charset="0"/>
                <a:cs typeface="Kartika" pitchFamily="18" charset="0"/>
              </a:rPr>
              <a:t>Puluh</a:t>
            </a:r>
            <a:r>
              <a:rPr lang="en-US" sz="1600" dirty="0" smtClean="0">
                <a:latin typeface="Cambria" pitchFamily="18" charset="0"/>
                <a:cs typeface="Kartika" pitchFamily="18" charset="0"/>
              </a:rPr>
              <a:t> </a:t>
            </a:r>
            <a:r>
              <a:rPr lang="en-US" sz="1600" dirty="0" err="1" smtClean="0">
                <a:latin typeface="Cambria" pitchFamily="18" charset="0"/>
                <a:cs typeface="Kartika" pitchFamily="18" charset="0"/>
              </a:rPr>
              <a:t>Empat</a:t>
            </a:r>
            <a:r>
              <a:rPr lang="en-US" sz="1600" dirty="0" smtClean="0">
                <a:latin typeface="Cambria" pitchFamily="18" charset="0"/>
                <a:cs typeface="Kartika" pitchFamily="18" charset="0"/>
              </a:rPr>
              <a:t> </a:t>
            </a:r>
            <a:r>
              <a:rPr lang="en-US" sz="1600" dirty="0" err="1" smtClean="0">
                <a:latin typeface="Cambria" pitchFamily="18" charset="0"/>
                <a:cs typeface="Kartika" pitchFamily="18" charset="0"/>
              </a:rPr>
              <a:t>Ribu</a:t>
            </a:r>
            <a:r>
              <a:rPr lang="en-US" sz="1600" dirty="0" smtClean="0">
                <a:latin typeface="Cambria" pitchFamily="18" charset="0"/>
                <a:cs typeface="Kartika" pitchFamily="18" charset="0"/>
              </a:rPr>
              <a:t> </a:t>
            </a:r>
            <a:r>
              <a:rPr lang="en-US" sz="1600" dirty="0" err="1" smtClean="0">
                <a:latin typeface="Cambria" pitchFamily="18" charset="0"/>
                <a:cs typeface="Kartika" pitchFamily="18" charset="0"/>
              </a:rPr>
              <a:t>Dua</a:t>
            </a:r>
            <a:r>
              <a:rPr lang="en-US" sz="1600" dirty="0" smtClean="0">
                <a:latin typeface="Cambria" pitchFamily="18" charset="0"/>
                <a:cs typeface="Kartika" pitchFamily="18" charset="0"/>
              </a:rPr>
              <a:t> </a:t>
            </a:r>
            <a:r>
              <a:rPr lang="en-US" sz="1600" dirty="0" err="1" smtClean="0">
                <a:latin typeface="Cambria" pitchFamily="18" charset="0"/>
                <a:cs typeface="Kartika" pitchFamily="18" charset="0"/>
              </a:rPr>
              <a:t>Ratus</a:t>
            </a:r>
            <a:r>
              <a:rPr lang="en-US" sz="1600" dirty="0" smtClean="0">
                <a:latin typeface="Cambria" pitchFamily="18" charset="0"/>
                <a:cs typeface="Kartika" pitchFamily="18" charset="0"/>
              </a:rPr>
              <a:t> </a:t>
            </a:r>
            <a:r>
              <a:rPr lang="en-US" sz="1600" dirty="0" err="1" smtClean="0">
                <a:latin typeface="Cambria" pitchFamily="18" charset="0"/>
                <a:cs typeface="Kartika" pitchFamily="18" charset="0"/>
              </a:rPr>
              <a:t>Ribu</a:t>
            </a:r>
            <a:r>
              <a:rPr lang="en-US" sz="1600" dirty="0" smtClean="0">
                <a:latin typeface="Cambria" pitchFamily="18" charset="0"/>
                <a:cs typeface="Kartika" pitchFamily="18" charset="0"/>
              </a:rPr>
              <a:t> Rupiah) </a:t>
            </a:r>
            <a:r>
              <a:rPr lang="en-US" sz="1600" dirty="0" err="1" smtClean="0">
                <a:latin typeface="Cambria" pitchFamily="18" charset="0"/>
                <a:cs typeface="Kartika" pitchFamily="18" charset="0"/>
              </a:rPr>
              <a:t>untuk</a:t>
            </a:r>
            <a:r>
              <a:rPr lang="en-US" sz="1600" dirty="0" smtClean="0">
                <a:latin typeface="Cambria" pitchFamily="18" charset="0"/>
                <a:cs typeface="Kartika" pitchFamily="18" charset="0"/>
              </a:rPr>
              <a:t> </a:t>
            </a:r>
            <a:r>
              <a:rPr lang="en-US" sz="1600" dirty="0" err="1">
                <a:latin typeface="Cambria" pitchFamily="18" charset="0"/>
                <a:cs typeface="Kartika" pitchFamily="18" charset="0"/>
              </a:rPr>
              <a:t>membiayai</a:t>
            </a:r>
            <a:r>
              <a:rPr lang="en-US" sz="1600" dirty="0">
                <a:latin typeface="Cambria" pitchFamily="18" charset="0"/>
                <a:cs typeface="Kartika" pitchFamily="18" charset="0"/>
              </a:rPr>
              <a:t> </a:t>
            </a:r>
            <a:r>
              <a:rPr lang="en-US" sz="1600" dirty="0" err="1">
                <a:latin typeface="Cambria" pitchFamily="18" charset="0"/>
                <a:cs typeface="Kartika" pitchFamily="18" charset="0"/>
              </a:rPr>
              <a:t>beberapa</a:t>
            </a:r>
            <a:r>
              <a:rPr lang="en-US" sz="1600" dirty="0">
                <a:latin typeface="Cambria" pitchFamily="18" charset="0"/>
                <a:cs typeface="Kartika" pitchFamily="18" charset="0"/>
              </a:rPr>
              <a:t> Program </a:t>
            </a:r>
            <a:r>
              <a:rPr lang="en-US" sz="1600" dirty="0" smtClean="0">
                <a:latin typeface="Cambria" pitchFamily="18" charset="0"/>
                <a:cs typeface="Kartika" pitchFamily="18" charset="0"/>
              </a:rPr>
              <a:t>/</a:t>
            </a:r>
            <a:r>
              <a:rPr lang="en-US" sz="1600" dirty="0" err="1" smtClean="0">
                <a:latin typeface="Cambria" pitchFamily="18" charset="0"/>
                <a:cs typeface="Kartika" pitchFamily="18" charset="0"/>
              </a:rPr>
              <a:t>kegiatan</a:t>
            </a:r>
            <a:r>
              <a:rPr lang="en-US" sz="1600" dirty="0" smtClean="0">
                <a:latin typeface="Cambria" pitchFamily="18" charset="0"/>
                <a:cs typeface="Kartika" pitchFamily="18" charset="0"/>
              </a:rPr>
              <a:t>. </a:t>
            </a:r>
            <a:endParaRPr lang="en-US" sz="1600" dirty="0">
              <a:solidFill>
                <a:srgbClr val="292934"/>
              </a:solidFill>
              <a:latin typeface="Cambria" pitchFamily="18" charset="0"/>
              <a:ea typeface="Microsoft JhengHei" pitchFamily="34" charset="-120"/>
              <a:cs typeface="Kartika" pitchFamily="18" charset="0"/>
            </a:endParaRPr>
          </a:p>
        </p:txBody>
      </p:sp>
      <p:sp>
        <p:nvSpPr>
          <p:cNvPr id="8" name="TextBox 7"/>
          <p:cNvSpPr txBox="1"/>
          <p:nvPr/>
        </p:nvSpPr>
        <p:spPr>
          <a:xfrm>
            <a:off x="1066800" y="762000"/>
            <a:ext cx="5865685" cy="538090"/>
          </a:xfrm>
          <a:prstGeom prst="rect">
            <a:avLst/>
          </a:prstGeom>
          <a:noFill/>
        </p:spPr>
        <p:txBody>
          <a:bodyPr wrap="square" lIns="95064" tIns="47532" rIns="95064" bIns="47532" rtlCol="0">
            <a:spAutoFit/>
          </a:bodyPr>
          <a:lstStyle/>
          <a:p>
            <a:r>
              <a:rPr lang="en-US" sz="2800" b="1" dirty="0" smtClean="0">
                <a:latin typeface="Arial Rounded MT Bold" pitchFamily="34" charset="0"/>
              </a:rPr>
              <a:t>17. DANA PERIMBANGAN</a:t>
            </a:r>
            <a:endParaRPr lang="en-US" sz="2800" b="1" dirty="0">
              <a:latin typeface="Arial Rounded MT Bold" pitchFamily="34" charset="0"/>
            </a:endParaRP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68</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2"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406345396"/>
              </p:ext>
            </p:extLst>
          </p:nvPr>
        </p:nvGraphicFramePr>
        <p:xfrm>
          <a:off x="1219200" y="1524000"/>
          <a:ext cx="5494358" cy="7641309"/>
        </p:xfrm>
        <a:graphic>
          <a:graphicData uri="http://schemas.openxmlformats.org/drawingml/2006/table">
            <a:tbl>
              <a:tblPr firstRow="1" bandRow="1">
                <a:effectLst/>
                <a:tableStyleId>{5C22544A-7EE6-4342-B048-85BDC9FD1C3A}</a:tableStyleId>
              </a:tblPr>
              <a:tblGrid>
                <a:gridCol w="381000"/>
                <a:gridCol w="846315"/>
                <a:gridCol w="3104384"/>
                <a:gridCol w="1162659"/>
              </a:tblGrid>
              <a:tr h="523402">
                <a:tc>
                  <a:txBody>
                    <a:bodyPr/>
                    <a:lstStyle/>
                    <a:p>
                      <a:pPr algn="ctr"/>
                      <a:r>
                        <a:rPr lang="en-US" sz="1050" dirty="0" smtClean="0"/>
                        <a:t>No</a:t>
                      </a:r>
                      <a:endParaRPr lang="en-US" sz="1050" dirty="0">
                        <a:solidFill>
                          <a:schemeClr val="accent3">
                            <a:lumMod val="50000"/>
                          </a:schemeClr>
                        </a:solidFill>
                      </a:endParaRPr>
                    </a:p>
                  </a:txBody>
                  <a:tcPr marL="103632" marR="103632" marT="54864" marB="54864" anchor="ctr">
                    <a:cell3D prstMaterial="dkEdge">
                      <a:bevel h="50800" prst="divot"/>
                      <a:lightRig rig="flood" dir="t"/>
                    </a:cell3D>
                  </a:tcPr>
                </a:tc>
                <a:tc>
                  <a:txBody>
                    <a:bodyPr/>
                    <a:lstStyle/>
                    <a:p>
                      <a:pPr algn="ctr"/>
                      <a:r>
                        <a:rPr lang="en-US" sz="1050" dirty="0" smtClean="0"/>
                        <a:t>Program</a:t>
                      </a:r>
                      <a:endParaRPr lang="en-US" sz="1050" dirty="0">
                        <a:solidFill>
                          <a:schemeClr val="accent3">
                            <a:lumMod val="50000"/>
                          </a:schemeClr>
                        </a:solidFill>
                      </a:endParaRPr>
                    </a:p>
                  </a:txBody>
                  <a:tcPr marL="103632" marR="103632" marT="54864" marB="54864" anchor="ctr">
                    <a:cell3D prstMaterial="dkEdge">
                      <a:bevel h="50800" prst="divot"/>
                      <a:lightRig rig="flood" dir="t"/>
                    </a:cell3D>
                  </a:tcPr>
                </a:tc>
                <a:tc>
                  <a:txBody>
                    <a:bodyPr/>
                    <a:lstStyle/>
                    <a:p>
                      <a:pPr algn="ctr"/>
                      <a:r>
                        <a:rPr lang="en-US" sz="1050" dirty="0" smtClean="0"/>
                        <a:t>Kegiatan</a:t>
                      </a:r>
                      <a:endParaRPr lang="en-US" sz="1050" dirty="0">
                        <a:solidFill>
                          <a:schemeClr val="accent3">
                            <a:lumMod val="50000"/>
                          </a:schemeClr>
                        </a:solidFill>
                      </a:endParaRPr>
                    </a:p>
                  </a:txBody>
                  <a:tcPr marL="103632" marR="103632" marT="54864" marB="54864" anchor="ctr">
                    <a:cell3D prstMaterial="dkEdge">
                      <a:bevel h="50800" prst="divot"/>
                      <a:lightRig rig="flood" dir="t"/>
                    </a:cell3D>
                  </a:tcPr>
                </a:tc>
                <a:tc>
                  <a:txBody>
                    <a:bodyPr/>
                    <a:lstStyle/>
                    <a:p>
                      <a:pPr algn="ctr"/>
                      <a:r>
                        <a:rPr lang="en-US" sz="1050" dirty="0" smtClean="0"/>
                        <a:t>Jumlah Dana</a:t>
                      </a:r>
                    </a:p>
                    <a:p>
                      <a:pPr algn="ctr"/>
                      <a:r>
                        <a:rPr lang="en-US" sz="1050" dirty="0" smtClean="0"/>
                        <a:t>(Rupiah)</a:t>
                      </a:r>
                    </a:p>
                  </a:txBody>
                  <a:tcPr marL="103632" marR="103632" marT="54864" marB="54864" anchor="ctr">
                    <a:cell3D prstMaterial="dkEdge">
                      <a:bevel h="50800" prst="divot"/>
                      <a:lightRig rig="flood" dir="t"/>
                    </a:cell3D>
                  </a:tcPr>
                </a:tc>
              </a:tr>
              <a:tr h="421714">
                <a:tc>
                  <a:txBody>
                    <a:bodyPr/>
                    <a:lstStyle/>
                    <a:p>
                      <a:pPr algn="ctr"/>
                      <a:r>
                        <a:rPr lang="en-US" sz="1050" dirty="0" smtClean="0"/>
                        <a:t>1</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Penyediaan</a:t>
                      </a:r>
                      <a:r>
                        <a:rPr lang="en-US" sz="1050" dirty="0" smtClean="0"/>
                        <a:t> </a:t>
                      </a:r>
                      <a:r>
                        <a:rPr lang="en-US" sz="1050" dirty="0" err="1" smtClean="0"/>
                        <a:t>jasa</a:t>
                      </a:r>
                      <a:r>
                        <a:rPr lang="en-US" sz="1050" dirty="0" smtClean="0"/>
                        <a:t> </a:t>
                      </a:r>
                      <a:r>
                        <a:rPr lang="en-US" sz="1050" dirty="0" err="1" smtClean="0"/>
                        <a:t>komunikasi</a:t>
                      </a:r>
                      <a:r>
                        <a:rPr lang="en-US" sz="1050" dirty="0" smtClean="0"/>
                        <a:t>,</a:t>
                      </a:r>
                      <a:r>
                        <a:rPr lang="en-US" sz="1050" baseline="0" dirty="0" smtClean="0"/>
                        <a:t> </a:t>
                      </a:r>
                      <a:r>
                        <a:rPr lang="en-US" sz="1050" baseline="0" dirty="0" err="1" smtClean="0"/>
                        <a:t>sumber</a:t>
                      </a:r>
                      <a:r>
                        <a:rPr lang="en-US" sz="1050" baseline="0" dirty="0" smtClean="0"/>
                        <a:t> </a:t>
                      </a:r>
                      <a:r>
                        <a:rPr lang="en-US" sz="1050" baseline="0" dirty="0" err="1" smtClean="0"/>
                        <a:t>daya</a:t>
                      </a:r>
                      <a:r>
                        <a:rPr lang="en-US" sz="1050" baseline="0" dirty="0" smtClean="0"/>
                        <a:t> air </a:t>
                      </a:r>
                      <a:r>
                        <a:rPr lang="en-US" sz="1050" baseline="0" dirty="0" err="1" smtClean="0"/>
                        <a:t>dan</a:t>
                      </a:r>
                      <a:r>
                        <a:rPr lang="en-US" sz="1050" baseline="0" dirty="0" smtClean="0"/>
                        <a:t> </a:t>
                      </a:r>
                      <a:r>
                        <a:rPr lang="en-US" sz="1050" baseline="0" dirty="0" err="1" smtClean="0"/>
                        <a:t>listrik</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6.540.000</a:t>
                      </a:r>
                      <a:endParaRPr lang="en-US" sz="1050" dirty="0"/>
                    </a:p>
                  </a:txBody>
                  <a:tcPr marL="103632" marR="103632" marT="54864" marB="54864">
                    <a:cell3D prstMaterial="dkEdge">
                      <a:bevel h="50800" prst="divot"/>
                      <a:lightRig rig="flood" dir="t"/>
                    </a:cell3D>
                  </a:tcPr>
                </a:tc>
              </a:tr>
              <a:tr h="421714">
                <a:tc>
                  <a:txBody>
                    <a:bodyPr/>
                    <a:lstStyle/>
                    <a:p>
                      <a:pPr algn="ctr"/>
                      <a:r>
                        <a:rPr lang="en-US" sz="1050" dirty="0" smtClean="0"/>
                        <a:t>2</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Penyediaan</a:t>
                      </a:r>
                      <a:r>
                        <a:rPr lang="en-US" sz="1050" dirty="0" smtClean="0"/>
                        <a:t> </a:t>
                      </a:r>
                      <a:r>
                        <a:rPr lang="en-US" sz="1050" dirty="0" err="1" smtClean="0"/>
                        <a:t>jasa</a:t>
                      </a:r>
                      <a:r>
                        <a:rPr lang="en-US" sz="1050" dirty="0" smtClean="0"/>
                        <a:t> </a:t>
                      </a:r>
                      <a:r>
                        <a:rPr lang="en-US" sz="1050" dirty="0" err="1" smtClean="0"/>
                        <a:t>peralatan</a:t>
                      </a:r>
                      <a:r>
                        <a:rPr lang="en-US" sz="1050" dirty="0" smtClean="0"/>
                        <a:t> </a:t>
                      </a:r>
                      <a:r>
                        <a:rPr lang="en-US" sz="1050" dirty="0" err="1" smtClean="0"/>
                        <a:t>dan</a:t>
                      </a:r>
                      <a:r>
                        <a:rPr lang="en-US" sz="1050" dirty="0" smtClean="0"/>
                        <a:t> </a:t>
                      </a:r>
                      <a:r>
                        <a:rPr lang="en-US" sz="1050" dirty="0" err="1" smtClean="0"/>
                        <a:t>perlengkapan</a:t>
                      </a:r>
                      <a:r>
                        <a:rPr lang="en-US" sz="1050" dirty="0" smtClean="0"/>
                        <a:t> </a:t>
                      </a:r>
                      <a:r>
                        <a:rPr lang="en-US" sz="1050" dirty="0" err="1" smtClean="0"/>
                        <a:t>kantor</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457.000</a:t>
                      </a:r>
                      <a:endParaRPr lang="en-US" sz="1050" dirty="0"/>
                    </a:p>
                  </a:txBody>
                  <a:tcPr marL="103632" marR="103632" marT="54864" marB="54864">
                    <a:cell3D prstMaterial="dkEdge">
                      <a:bevel h="50800" prst="divot"/>
                      <a:lightRig rig="flood" dir="t"/>
                    </a:cell3D>
                  </a:tcPr>
                </a:tc>
              </a:tr>
              <a:tr h="447135">
                <a:tc>
                  <a:txBody>
                    <a:bodyPr/>
                    <a:lstStyle/>
                    <a:p>
                      <a:pPr algn="ctr"/>
                      <a:r>
                        <a:rPr lang="en-US" sz="1050" dirty="0" smtClean="0"/>
                        <a:t>3</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smtClean="0"/>
                        <a:t>Penyediaan Jasa Pemeliharaan dan Perizinan Kendaraan dinas/operasional</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4.835.250</a:t>
                      </a:r>
                      <a:endParaRPr lang="en-US" sz="1050" dirty="0"/>
                    </a:p>
                  </a:txBody>
                  <a:tcPr marL="103632" marR="103632" marT="54864" marB="54864">
                    <a:cell3D prstMaterial="dkEdge">
                      <a:bevel h="50800" prst="divot"/>
                      <a:lightRig rig="flood" dir="t"/>
                    </a:cell3D>
                  </a:tcPr>
                </a:tc>
              </a:tr>
              <a:tr h="306449">
                <a:tc>
                  <a:txBody>
                    <a:bodyPr/>
                    <a:lstStyle/>
                    <a:p>
                      <a:pPr algn="ctr"/>
                      <a:r>
                        <a:rPr lang="en-US" sz="1050" dirty="0" smtClean="0"/>
                        <a:t>4</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Penyediaan</a:t>
                      </a:r>
                      <a:r>
                        <a:rPr lang="en-US" sz="1050" dirty="0" smtClean="0"/>
                        <a:t> </a:t>
                      </a:r>
                      <a:r>
                        <a:rPr lang="en-US" sz="1050" dirty="0" err="1" smtClean="0"/>
                        <a:t>jasa</a:t>
                      </a:r>
                      <a:r>
                        <a:rPr lang="en-US" sz="1050" baseline="0" dirty="0" smtClean="0"/>
                        <a:t> </a:t>
                      </a:r>
                      <a:r>
                        <a:rPr lang="en-US" sz="1050" baseline="0" dirty="0" err="1" smtClean="0"/>
                        <a:t>administrasi</a:t>
                      </a:r>
                      <a:r>
                        <a:rPr lang="en-US" sz="1050" baseline="0" dirty="0" smtClean="0"/>
                        <a:t> </a:t>
                      </a:r>
                      <a:r>
                        <a:rPr lang="en-US" sz="1050" baseline="0" dirty="0" err="1" smtClean="0"/>
                        <a:t>kuangan</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12.648.000</a:t>
                      </a:r>
                      <a:endParaRPr lang="en-US" sz="1050" dirty="0"/>
                    </a:p>
                  </a:txBody>
                  <a:tcPr marL="103632" marR="103632" marT="54864" marB="54864">
                    <a:cell3D prstMaterial="dkEdge">
                      <a:bevel h="50800" prst="divot"/>
                      <a:lightRig rig="flood" dir="t"/>
                    </a:cell3D>
                  </a:tcPr>
                </a:tc>
              </a:tr>
              <a:tr h="291726">
                <a:tc>
                  <a:txBody>
                    <a:bodyPr/>
                    <a:lstStyle/>
                    <a:p>
                      <a:pPr algn="ctr"/>
                      <a:r>
                        <a:rPr lang="en-US" sz="1050" dirty="0" smtClean="0"/>
                        <a:t>5</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Penyediaan</a:t>
                      </a:r>
                      <a:r>
                        <a:rPr lang="en-US" sz="1050" dirty="0" smtClean="0"/>
                        <a:t> </a:t>
                      </a:r>
                      <a:r>
                        <a:rPr lang="en-US" sz="1050" dirty="0" err="1" smtClean="0"/>
                        <a:t>Alat</a:t>
                      </a:r>
                      <a:r>
                        <a:rPr lang="en-US" sz="1050" dirty="0" smtClean="0"/>
                        <a:t> </a:t>
                      </a:r>
                      <a:r>
                        <a:rPr lang="en-US" sz="1050" dirty="0" err="1" smtClean="0"/>
                        <a:t>Tulis</a:t>
                      </a:r>
                      <a:r>
                        <a:rPr lang="en-US" sz="1050" dirty="0" smtClean="0"/>
                        <a:t> Kantor</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3.411.130</a:t>
                      </a:r>
                      <a:endParaRPr lang="en-US" sz="1050" dirty="0"/>
                    </a:p>
                  </a:txBody>
                  <a:tcPr marL="103632" marR="103632" marT="54864" marB="54864">
                    <a:cell3D prstMaterial="dkEdge">
                      <a:bevel h="50800" prst="divot"/>
                      <a:lightRig rig="flood" dir="t"/>
                    </a:cell3D>
                  </a:tcPr>
                </a:tc>
              </a:tr>
              <a:tr h="299088">
                <a:tc>
                  <a:txBody>
                    <a:bodyPr/>
                    <a:lstStyle/>
                    <a:p>
                      <a:pPr algn="ctr"/>
                      <a:r>
                        <a:rPr lang="en-US" sz="1050" dirty="0" smtClean="0"/>
                        <a:t>6</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Penyediaan</a:t>
                      </a:r>
                      <a:r>
                        <a:rPr lang="en-US" sz="1050" dirty="0" smtClean="0"/>
                        <a:t> </a:t>
                      </a:r>
                      <a:r>
                        <a:rPr lang="en-US" sz="1050" dirty="0" err="1" smtClean="0"/>
                        <a:t>barang</a:t>
                      </a:r>
                      <a:r>
                        <a:rPr lang="en-US" sz="1050" dirty="0" smtClean="0"/>
                        <a:t> </a:t>
                      </a:r>
                      <a:r>
                        <a:rPr lang="en-US" sz="1050" dirty="0" err="1" smtClean="0"/>
                        <a:t>cetakan</a:t>
                      </a:r>
                      <a:r>
                        <a:rPr lang="en-US" sz="1050" dirty="0" smtClean="0"/>
                        <a:t> </a:t>
                      </a:r>
                      <a:r>
                        <a:rPr lang="en-US" sz="1050" dirty="0" err="1" smtClean="0"/>
                        <a:t>dan</a:t>
                      </a:r>
                      <a:r>
                        <a:rPr lang="en-US" sz="1050" dirty="0" smtClean="0"/>
                        <a:t> </a:t>
                      </a:r>
                      <a:r>
                        <a:rPr lang="en-US" sz="1050" dirty="0" err="1" smtClean="0"/>
                        <a:t>penggandaan</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1.843.800</a:t>
                      </a:r>
                      <a:endParaRPr lang="en-US" sz="1050" dirty="0"/>
                    </a:p>
                  </a:txBody>
                  <a:tcPr marL="103632" marR="103632" marT="54864" marB="54864">
                    <a:cell3D prstMaterial="dkEdge">
                      <a:bevel h="50800" prst="divot"/>
                      <a:lightRig rig="flood" dir="t"/>
                    </a:cell3D>
                  </a:tcPr>
                </a:tc>
              </a:tr>
              <a:tr h="448631">
                <a:tc>
                  <a:txBody>
                    <a:bodyPr/>
                    <a:lstStyle/>
                    <a:p>
                      <a:pPr algn="ctr"/>
                      <a:r>
                        <a:rPr lang="en-US" sz="1050" dirty="0" smtClean="0"/>
                        <a:t>7</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Penyediaan</a:t>
                      </a:r>
                      <a:r>
                        <a:rPr lang="en-US" sz="1050" baseline="0" dirty="0" smtClean="0"/>
                        <a:t> </a:t>
                      </a:r>
                      <a:r>
                        <a:rPr lang="en-US" sz="1050" baseline="0" dirty="0" err="1" smtClean="0"/>
                        <a:t>komponen</a:t>
                      </a:r>
                      <a:r>
                        <a:rPr lang="en-US" sz="1050" baseline="0" dirty="0" smtClean="0"/>
                        <a:t> </a:t>
                      </a:r>
                      <a:r>
                        <a:rPr lang="en-US" sz="1050" baseline="0" dirty="0" err="1" smtClean="0"/>
                        <a:t>instalasi</a:t>
                      </a:r>
                      <a:r>
                        <a:rPr lang="en-US" sz="1050" baseline="0" dirty="0" smtClean="0"/>
                        <a:t> </a:t>
                      </a:r>
                      <a:r>
                        <a:rPr lang="en-US" sz="1050" baseline="0" dirty="0" err="1" smtClean="0"/>
                        <a:t>listrik</a:t>
                      </a:r>
                      <a:r>
                        <a:rPr lang="en-US" sz="1050" baseline="0" dirty="0" smtClean="0"/>
                        <a:t>/</a:t>
                      </a:r>
                      <a:r>
                        <a:rPr lang="en-US" sz="1050" baseline="0" dirty="0" err="1" smtClean="0"/>
                        <a:t>penerangan</a:t>
                      </a:r>
                      <a:r>
                        <a:rPr lang="en-US" sz="1050" baseline="0" dirty="0" smtClean="0"/>
                        <a:t> </a:t>
                      </a:r>
                      <a:r>
                        <a:rPr lang="en-US" sz="1050" baseline="0" dirty="0" err="1" smtClean="0"/>
                        <a:t>bangunan</a:t>
                      </a:r>
                      <a:r>
                        <a:rPr lang="en-US" sz="1050" baseline="0" dirty="0" smtClean="0"/>
                        <a:t> </a:t>
                      </a:r>
                      <a:r>
                        <a:rPr lang="en-US" sz="1050" baseline="0" dirty="0" err="1" smtClean="0"/>
                        <a:t>kantor</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184.992</a:t>
                      </a:r>
                      <a:endParaRPr lang="en-US" sz="1050" dirty="0"/>
                    </a:p>
                  </a:txBody>
                  <a:tcPr marL="103632" marR="103632" marT="54864" marB="54864">
                    <a:cell3D prstMaterial="dkEdge">
                      <a:bevel h="50800" prst="divot"/>
                      <a:lightRig rig="flood" dir="t"/>
                    </a:cell3D>
                  </a:tcPr>
                </a:tc>
              </a:tr>
              <a:tr h="350542">
                <a:tc>
                  <a:txBody>
                    <a:bodyPr/>
                    <a:lstStyle/>
                    <a:p>
                      <a:pPr algn="ctr"/>
                      <a:r>
                        <a:rPr lang="en-US" sz="1050" dirty="0" smtClean="0"/>
                        <a:t>8</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Penyediaan</a:t>
                      </a:r>
                      <a:r>
                        <a:rPr lang="en-US" sz="1050" dirty="0" smtClean="0"/>
                        <a:t> </a:t>
                      </a:r>
                      <a:r>
                        <a:rPr lang="en-US" sz="1050" dirty="0" err="1" smtClean="0"/>
                        <a:t>makanan</a:t>
                      </a:r>
                      <a:r>
                        <a:rPr lang="en-US" sz="1050" dirty="0" smtClean="0"/>
                        <a:t> </a:t>
                      </a:r>
                      <a:r>
                        <a:rPr lang="en-US" sz="1050" dirty="0" err="1" smtClean="0"/>
                        <a:t>dan</a:t>
                      </a:r>
                      <a:r>
                        <a:rPr lang="en-US" sz="1050" dirty="0" smtClean="0"/>
                        <a:t> </a:t>
                      </a:r>
                      <a:r>
                        <a:rPr lang="en-US" sz="1050" dirty="0" err="1" smtClean="0"/>
                        <a:t>minuman</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5.130.000</a:t>
                      </a:r>
                      <a:endParaRPr lang="en-US" sz="1050" dirty="0"/>
                    </a:p>
                  </a:txBody>
                  <a:tcPr marL="103632" marR="103632" marT="54864" marB="54864">
                    <a:cell3D prstMaterial="dkEdge">
                      <a:bevel h="50800" prst="divot"/>
                      <a:lightRig rig="flood" dir="t"/>
                    </a:cell3D>
                  </a:tcPr>
                </a:tc>
              </a:tr>
              <a:tr h="304800">
                <a:tc>
                  <a:txBody>
                    <a:bodyPr/>
                    <a:lstStyle/>
                    <a:p>
                      <a:pPr algn="ctr"/>
                      <a:r>
                        <a:rPr lang="en-US" sz="1050" dirty="0" smtClean="0"/>
                        <a:t>9</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Pengadaan</a:t>
                      </a:r>
                      <a:r>
                        <a:rPr lang="en-US" sz="1050" baseline="0" dirty="0" smtClean="0"/>
                        <a:t> </a:t>
                      </a:r>
                      <a:r>
                        <a:rPr lang="en-US" sz="1050" baseline="0" dirty="0" err="1" smtClean="0"/>
                        <a:t>peralatan</a:t>
                      </a:r>
                      <a:r>
                        <a:rPr lang="en-US" sz="1050" baseline="0" dirty="0" smtClean="0"/>
                        <a:t> </a:t>
                      </a:r>
                      <a:r>
                        <a:rPr lang="en-US" sz="1050" baseline="0" dirty="0" err="1" smtClean="0"/>
                        <a:t>Gedung</a:t>
                      </a:r>
                      <a:r>
                        <a:rPr lang="en-US" sz="1050" baseline="0" dirty="0" smtClean="0"/>
                        <a:t>  Kantor</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8.725.528</a:t>
                      </a:r>
                      <a:endParaRPr lang="en-US" sz="1050" dirty="0"/>
                    </a:p>
                  </a:txBody>
                  <a:tcPr marL="103632" marR="103632" marT="54864" marB="54864">
                    <a:cell3D prstMaterial="dkEdge">
                      <a:bevel h="50800" prst="divot"/>
                      <a:lightRig rig="flood" dir="t"/>
                    </a:cell3D>
                  </a:tcPr>
                </a:tc>
              </a:tr>
              <a:tr h="315106">
                <a:tc>
                  <a:txBody>
                    <a:bodyPr/>
                    <a:lstStyle/>
                    <a:p>
                      <a:pPr algn="ctr"/>
                      <a:r>
                        <a:rPr lang="en-US" sz="1050" dirty="0" smtClean="0"/>
                        <a:t>10</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Pengadaan</a:t>
                      </a:r>
                      <a:r>
                        <a:rPr lang="en-US" sz="1050" dirty="0" smtClean="0"/>
                        <a:t> </a:t>
                      </a:r>
                      <a:r>
                        <a:rPr lang="en-US" sz="1050" dirty="0" err="1" smtClean="0"/>
                        <a:t>Meubeleur</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3.278.300</a:t>
                      </a:r>
                      <a:endParaRPr lang="en-US" sz="1050" dirty="0"/>
                    </a:p>
                  </a:txBody>
                  <a:tcPr marL="103632" marR="103632" marT="54864" marB="54864">
                    <a:cell3D prstMaterial="dkEdge">
                      <a:bevel h="50800" prst="divot"/>
                      <a:lightRig rig="flood" dir="t"/>
                    </a:cell3D>
                  </a:tcPr>
                </a:tc>
              </a:tr>
              <a:tr h="421714">
                <a:tc>
                  <a:txBody>
                    <a:bodyPr/>
                    <a:lstStyle/>
                    <a:p>
                      <a:pPr algn="ctr"/>
                      <a:r>
                        <a:rPr lang="en-US" sz="1050" dirty="0" smtClean="0"/>
                        <a:t>11</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Pemeliharaan</a:t>
                      </a:r>
                      <a:r>
                        <a:rPr lang="en-US" sz="1050" dirty="0" smtClean="0"/>
                        <a:t> </a:t>
                      </a:r>
                      <a:r>
                        <a:rPr lang="en-US" sz="1050" dirty="0" err="1" smtClean="0"/>
                        <a:t>rutin</a:t>
                      </a:r>
                      <a:r>
                        <a:rPr lang="en-US" sz="1050" dirty="0" smtClean="0"/>
                        <a:t>/</a:t>
                      </a:r>
                      <a:r>
                        <a:rPr lang="en-US" sz="1050" dirty="0" err="1" smtClean="0"/>
                        <a:t>berkala</a:t>
                      </a:r>
                      <a:r>
                        <a:rPr lang="en-US" sz="1050" dirty="0" smtClean="0"/>
                        <a:t>  </a:t>
                      </a:r>
                      <a:r>
                        <a:rPr lang="en-US" sz="1050" dirty="0" err="1" smtClean="0"/>
                        <a:t>peralatan</a:t>
                      </a:r>
                      <a:r>
                        <a:rPr lang="en-US" sz="1050" dirty="0" smtClean="0"/>
                        <a:t> </a:t>
                      </a:r>
                      <a:r>
                        <a:rPr lang="en-US" sz="1050" dirty="0" err="1" smtClean="0"/>
                        <a:t>gedung</a:t>
                      </a:r>
                      <a:r>
                        <a:rPr lang="en-US" sz="1050" dirty="0" smtClean="0"/>
                        <a:t> </a:t>
                      </a:r>
                      <a:r>
                        <a:rPr lang="en-US" sz="1050" dirty="0" err="1" smtClean="0"/>
                        <a:t>kantor</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500.000</a:t>
                      </a:r>
                    </a:p>
                    <a:p>
                      <a:pPr algn="r"/>
                      <a:endParaRPr lang="en-US" sz="1050" dirty="0"/>
                    </a:p>
                  </a:txBody>
                  <a:tcPr marL="103632" marR="103632" marT="54864" marB="54864">
                    <a:cell3D prstMaterial="dkEdge">
                      <a:bevel h="50800" prst="divot"/>
                      <a:lightRig rig="flood" dir="t"/>
                    </a:cell3D>
                  </a:tcPr>
                </a:tc>
              </a:tr>
              <a:tr h="421714">
                <a:tc>
                  <a:txBody>
                    <a:bodyPr/>
                    <a:lstStyle/>
                    <a:p>
                      <a:pPr algn="ctr"/>
                      <a:r>
                        <a:rPr lang="en-US" sz="1050" dirty="0" smtClean="0"/>
                        <a:t>12</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Pengadaan</a:t>
                      </a:r>
                      <a:r>
                        <a:rPr lang="en-US" sz="1050" baseline="0" dirty="0" smtClean="0"/>
                        <a:t> </a:t>
                      </a:r>
                      <a:r>
                        <a:rPr lang="en-US" sz="1050" baseline="0" dirty="0" err="1" smtClean="0"/>
                        <a:t>pakaian</a:t>
                      </a:r>
                      <a:r>
                        <a:rPr lang="en-US" sz="1050" baseline="0" dirty="0" smtClean="0"/>
                        <a:t> </a:t>
                      </a:r>
                      <a:r>
                        <a:rPr lang="en-US" sz="1050" baseline="0" dirty="0" err="1" smtClean="0"/>
                        <a:t>dinas</a:t>
                      </a:r>
                      <a:r>
                        <a:rPr lang="en-US" sz="1050" baseline="0" dirty="0" smtClean="0"/>
                        <a:t>  </a:t>
                      </a:r>
                      <a:r>
                        <a:rPr lang="en-US" sz="1050" baseline="0" dirty="0" err="1" smtClean="0"/>
                        <a:t>beserta</a:t>
                      </a:r>
                      <a:r>
                        <a:rPr lang="en-US" sz="1050" baseline="0" dirty="0" smtClean="0"/>
                        <a:t> </a:t>
                      </a:r>
                      <a:r>
                        <a:rPr lang="en-US" sz="1050" baseline="0" dirty="0" err="1" smtClean="0"/>
                        <a:t>perlengkapannya</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5.850.000</a:t>
                      </a:r>
                      <a:endParaRPr lang="en-US" sz="1050" dirty="0"/>
                    </a:p>
                  </a:txBody>
                  <a:tcPr marL="103632" marR="103632" marT="54864" marB="54864">
                    <a:cell3D prstMaterial="dkEdge">
                      <a:bevel h="50800" prst="divot"/>
                      <a:lightRig rig="flood" dir="t"/>
                    </a:cell3D>
                  </a:tcPr>
                </a:tc>
              </a:tr>
              <a:tr h="421714">
                <a:tc>
                  <a:txBody>
                    <a:bodyPr/>
                    <a:lstStyle/>
                    <a:p>
                      <a:pPr algn="ctr"/>
                      <a:r>
                        <a:rPr lang="en-US" sz="1050" dirty="0" smtClean="0"/>
                        <a:t>13</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Bimbingan</a:t>
                      </a:r>
                      <a:r>
                        <a:rPr lang="en-US" sz="1050" dirty="0" smtClean="0"/>
                        <a:t>  </a:t>
                      </a:r>
                      <a:r>
                        <a:rPr lang="en-US" sz="1050" dirty="0" err="1" smtClean="0"/>
                        <a:t>Teknis</a:t>
                      </a:r>
                      <a:r>
                        <a:rPr lang="en-US" sz="1050" dirty="0" smtClean="0"/>
                        <a:t> </a:t>
                      </a:r>
                      <a:r>
                        <a:rPr lang="en-US" sz="1050" baseline="0" dirty="0" smtClean="0"/>
                        <a:t> </a:t>
                      </a:r>
                      <a:r>
                        <a:rPr lang="en-US" sz="1050" baseline="0" dirty="0" err="1" smtClean="0"/>
                        <a:t>implementasi</a:t>
                      </a:r>
                      <a:r>
                        <a:rPr lang="en-US" sz="1050" baseline="0" dirty="0" smtClean="0"/>
                        <a:t>   </a:t>
                      </a:r>
                      <a:r>
                        <a:rPr lang="en-US" sz="1050" baseline="0" dirty="0" err="1" smtClean="0"/>
                        <a:t>Peraturan</a:t>
                      </a:r>
                      <a:r>
                        <a:rPr lang="en-US" sz="1050" baseline="0" dirty="0" smtClean="0"/>
                        <a:t>  </a:t>
                      </a:r>
                      <a:r>
                        <a:rPr lang="en-US" sz="1050" baseline="0" dirty="0" err="1" smtClean="0"/>
                        <a:t>perundang-undangan</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12.000.000</a:t>
                      </a:r>
                      <a:endParaRPr lang="en-US" sz="1050" dirty="0"/>
                    </a:p>
                  </a:txBody>
                  <a:tcPr marL="103632" marR="103632" marT="54864" marB="54864">
                    <a:cell3D prstMaterial="dkEdge">
                      <a:bevel h="50800" prst="divot"/>
                      <a:lightRig rig="flood" dir="t"/>
                    </a:cell3D>
                  </a:tcPr>
                </a:tc>
              </a:tr>
              <a:tr h="346942">
                <a:tc>
                  <a:txBody>
                    <a:bodyPr/>
                    <a:lstStyle/>
                    <a:p>
                      <a:pPr algn="ctr"/>
                      <a:r>
                        <a:rPr lang="en-US" sz="1050" dirty="0" smtClean="0"/>
                        <a:t>14</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Penyusunan</a:t>
                      </a:r>
                      <a:r>
                        <a:rPr lang="en-US" sz="1050" dirty="0" smtClean="0"/>
                        <a:t> Data </a:t>
                      </a:r>
                      <a:r>
                        <a:rPr lang="en-US" sz="1050" dirty="0" err="1" smtClean="0"/>
                        <a:t>Profil</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3,900.00</a:t>
                      </a:r>
                      <a:endParaRPr lang="en-US" sz="1050" dirty="0"/>
                    </a:p>
                  </a:txBody>
                  <a:tcPr marL="103632" marR="103632" marT="54864" marB="54864">
                    <a:cell3D prstMaterial="dkEdge">
                      <a:bevel h="50800" prst="divot"/>
                      <a:lightRig rig="flood" dir="t"/>
                    </a:cell3D>
                  </a:tcPr>
                </a:tc>
              </a:tr>
              <a:tr h="466512">
                <a:tc>
                  <a:txBody>
                    <a:bodyPr/>
                    <a:lstStyle/>
                    <a:p>
                      <a:pPr algn="ctr"/>
                      <a:r>
                        <a:rPr lang="en-US" sz="1050" dirty="0" smtClean="0"/>
                        <a:t>15</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Pelaksanaan</a:t>
                      </a:r>
                      <a:r>
                        <a:rPr lang="en-US" sz="1050" baseline="0" dirty="0" smtClean="0"/>
                        <a:t> </a:t>
                      </a:r>
                      <a:r>
                        <a:rPr lang="en-US" sz="1050" baseline="0" dirty="0" err="1" smtClean="0"/>
                        <a:t>Kebersihan</a:t>
                      </a:r>
                      <a:r>
                        <a:rPr lang="en-US" sz="1050" baseline="0" dirty="0" smtClean="0"/>
                        <a:t> , </a:t>
                      </a:r>
                      <a:r>
                        <a:rPr lang="en-US" sz="1050" baseline="0" dirty="0" err="1" smtClean="0"/>
                        <a:t>keindahan</a:t>
                      </a:r>
                      <a:r>
                        <a:rPr lang="en-US" sz="1050" baseline="0" dirty="0" smtClean="0"/>
                        <a:t>  </a:t>
                      </a:r>
                      <a:r>
                        <a:rPr lang="en-US" sz="1050" baseline="0" dirty="0" err="1" smtClean="0"/>
                        <a:t>dan</a:t>
                      </a:r>
                      <a:r>
                        <a:rPr lang="en-US" sz="1050" baseline="0" dirty="0" smtClean="0"/>
                        <a:t> </a:t>
                      </a:r>
                      <a:r>
                        <a:rPr lang="en-US" sz="1050" baseline="0" dirty="0" err="1" smtClean="0"/>
                        <a:t>Ketertiban</a:t>
                      </a:r>
                      <a:r>
                        <a:rPr lang="en-US" sz="1050" baseline="0" dirty="0" smtClean="0"/>
                        <a:t> </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7.659.500</a:t>
                      </a:r>
                      <a:endParaRPr lang="en-US" sz="1050" dirty="0"/>
                    </a:p>
                  </a:txBody>
                  <a:tcPr marL="103632" marR="103632" marT="54864" marB="54864">
                    <a:cell3D prstMaterial="dkEdge">
                      <a:bevel h="50800" prst="divot"/>
                      <a:lightRig rig="flood" dir="t"/>
                    </a:cell3D>
                  </a:tcPr>
                </a:tc>
              </a:tr>
              <a:tr h="349797">
                <a:tc>
                  <a:txBody>
                    <a:bodyPr/>
                    <a:lstStyle/>
                    <a:p>
                      <a:pPr algn="ctr"/>
                      <a:r>
                        <a:rPr lang="en-US" sz="1050" dirty="0" smtClean="0"/>
                        <a:t>16</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Pembinaan</a:t>
                      </a:r>
                      <a:r>
                        <a:rPr lang="en-US" sz="1050" baseline="0" dirty="0" smtClean="0"/>
                        <a:t> PKK</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10.000.000</a:t>
                      </a:r>
                      <a:endParaRPr lang="en-US" sz="1050" dirty="0"/>
                    </a:p>
                  </a:txBody>
                  <a:tcPr marL="103632" marR="103632" marT="54864" marB="54864">
                    <a:cell3D prstMaterial="dkEdge">
                      <a:bevel h="50800" prst="divot"/>
                      <a:lightRig rig="flood" dir="t"/>
                    </a:cell3D>
                  </a:tcPr>
                </a:tc>
              </a:tr>
              <a:tr h="433406">
                <a:tc>
                  <a:txBody>
                    <a:bodyPr/>
                    <a:lstStyle/>
                    <a:p>
                      <a:pPr algn="ctr"/>
                      <a:r>
                        <a:rPr lang="en-US" sz="1050" dirty="0" smtClean="0"/>
                        <a:t>17</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Pembinaan</a:t>
                      </a:r>
                      <a:r>
                        <a:rPr lang="en-US" sz="1050" dirty="0" smtClean="0"/>
                        <a:t> </a:t>
                      </a:r>
                      <a:r>
                        <a:rPr lang="en-US" sz="1050" dirty="0" err="1" smtClean="0"/>
                        <a:t>Rukun</a:t>
                      </a:r>
                      <a:r>
                        <a:rPr lang="en-US" sz="1050" baseline="0" dirty="0" smtClean="0"/>
                        <a:t> </a:t>
                      </a:r>
                      <a:r>
                        <a:rPr lang="en-US" sz="1050" baseline="0" dirty="0" err="1" smtClean="0"/>
                        <a:t>Tetangga</a:t>
                      </a:r>
                      <a:r>
                        <a:rPr lang="en-US" sz="1050" baseline="0" dirty="0" smtClean="0"/>
                        <a:t> </a:t>
                      </a:r>
                      <a:r>
                        <a:rPr lang="en-US" sz="1050" baseline="0" dirty="0" err="1" smtClean="0"/>
                        <a:t>dan</a:t>
                      </a:r>
                      <a:r>
                        <a:rPr lang="en-US" sz="1050" baseline="0" dirty="0" smtClean="0"/>
                        <a:t> </a:t>
                      </a:r>
                      <a:r>
                        <a:rPr lang="en-US" sz="1050" baseline="0" dirty="0" err="1" smtClean="0"/>
                        <a:t>Rukun</a:t>
                      </a:r>
                      <a:r>
                        <a:rPr lang="en-US" sz="1050" baseline="0" dirty="0" smtClean="0"/>
                        <a:t> </a:t>
                      </a:r>
                      <a:r>
                        <a:rPr lang="en-US" sz="1050" baseline="0" dirty="0" err="1" smtClean="0"/>
                        <a:t>warga</a:t>
                      </a:r>
                      <a:r>
                        <a:rPr lang="en-US" sz="1050" baseline="0" dirty="0" smtClean="0"/>
                        <a:t> (RT/RW)</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4.996.000</a:t>
                      </a:r>
                      <a:endParaRPr lang="en-US" sz="1050" dirty="0"/>
                    </a:p>
                  </a:txBody>
                  <a:tcPr marL="103632" marR="103632" marT="54864" marB="54864">
                    <a:cell3D prstMaterial="dkEdge">
                      <a:bevel h="50800" prst="divot"/>
                      <a:lightRig rig="flood" dir="t"/>
                    </a:cell3D>
                  </a:tcPr>
                </a:tc>
              </a:tr>
              <a:tr h="304133">
                <a:tc>
                  <a:txBody>
                    <a:bodyPr/>
                    <a:lstStyle/>
                    <a:p>
                      <a:pPr algn="ctr"/>
                      <a:r>
                        <a:rPr lang="en-US" sz="1050" dirty="0" smtClean="0"/>
                        <a:t>18</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Pestival</a:t>
                      </a:r>
                      <a:r>
                        <a:rPr lang="en-US" sz="1050" dirty="0" smtClean="0"/>
                        <a:t>  </a:t>
                      </a:r>
                      <a:r>
                        <a:rPr lang="en-US" sz="1050" dirty="0" err="1" smtClean="0"/>
                        <a:t>Teluk</a:t>
                      </a:r>
                      <a:r>
                        <a:rPr lang="en-US" sz="1050" dirty="0" smtClean="0"/>
                        <a:t> </a:t>
                      </a:r>
                      <a:r>
                        <a:rPr lang="en-US" sz="1050" dirty="0" err="1" smtClean="0"/>
                        <a:t>Palu</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4.000.000</a:t>
                      </a:r>
                      <a:endParaRPr lang="en-US" sz="1050" dirty="0"/>
                    </a:p>
                  </a:txBody>
                  <a:tcPr marL="103632" marR="103632" marT="54864" marB="54864">
                    <a:cell3D prstMaterial="dkEdge">
                      <a:bevel h="50800" prst="divot"/>
                      <a:lightRig rig="flood" dir="t"/>
                    </a:cell3D>
                  </a:tcPr>
                </a:tc>
              </a:tr>
              <a:tr h="304800">
                <a:tc>
                  <a:txBody>
                    <a:bodyPr/>
                    <a:lstStyle/>
                    <a:p>
                      <a:pPr algn="ctr"/>
                      <a:r>
                        <a:rPr lang="en-US" sz="1050" dirty="0" smtClean="0"/>
                        <a:t>19</a:t>
                      </a:r>
                      <a:endParaRPr lang="en-US" sz="1050" dirty="0"/>
                    </a:p>
                  </a:txBody>
                  <a:tcPr marL="103632" marR="103632" marT="54864" marB="54864">
                    <a:cell3D prstMaterial="dkEdge">
                      <a:bevel h="50800" prst="divot"/>
                      <a:lightRig rig="flood" dir="t"/>
                    </a:cell3D>
                  </a:tcPr>
                </a:tc>
                <a:tc>
                  <a:txBody>
                    <a:bodyPr/>
                    <a:lstStyle/>
                    <a:p>
                      <a:endParaRPr lang="en-US" sz="1050" dirty="0"/>
                    </a:p>
                  </a:txBody>
                  <a:tcPr marL="103632" marR="103632" marT="54864" marB="54864">
                    <a:cell3D prstMaterial="dkEdge">
                      <a:bevel h="50800" prst="divot"/>
                      <a:lightRig rig="flood" dir="t"/>
                    </a:cell3D>
                  </a:tcPr>
                </a:tc>
                <a:tc>
                  <a:txBody>
                    <a:bodyPr/>
                    <a:lstStyle/>
                    <a:p>
                      <a:r>
                        <a:rPr lang="en-US" sz="1050" dirty="0" err="1" smtClean="0"/>
                        <a:t>Dukungan</a:t>
                      </a:r>
                      <a:r>
                        <a:rPr lang="en-US" sz="1050" baseline="0" dirty="0" smtClean="0"/>
                        <a:t>  </a:t>
                      </a:r>
                      <a:r>
                        <a:rPr lang="en-US" sz="1050" baseline="0" dirty="0" err="1" smtClean="0"/>
                        <a:t>pengentasan</a:t>
                      </a:r>
                      <a:r>
                        <a:rPr lang="en-US" sz="1050" baseline="0" dirty="0" smtClean="0"/>
                        <a:t> </a:t>
                      </a:r>
                      <a:r>
                        <a:rPr lang="en-US" sz="1050" baseline="0" dirty="0" err="1" smtClean="0"/>
                        <a:t>Kemiskinan</a:t>
                      </a:r>
                      <a:endParaRPr lang="en-US" sz="1050" dirty="0"/>
                    </a:p>
                  </a:txBody>
                  <a:tcPr marL="103632" marR="103632" marT="54864" marB="54864">
                    <a:cell3D prstMaterial="dkEdge">
                      <a:bevel h="50800" prst="divot"/>
                      <a:lightRig rig="flood" dir="t"/>
                    </a:cell3D>
                  </a:tcPr>
                </a:tc>
                <a:tc>
                  <a:txBody>
                    <a:bodyPr/>
                    <a:lstStyle/>
                    <a:p>
                      <a:pPr algn="r"/>
                      <a:r>
                        <a:rPr lang="en-US" sz="1050" dirty="0" smtClean="0"/>
                        <a:t>3.240.000</a:t>
                      </a:r>
                      <a:endParaRPr lang="en-US" sz="1050" dirty="0"/>
                    </a:p>
                  </a:txBody>
                  <a:tcPr marL="103632" marR="103632" marT="54864" marB="54864">
                    <a:cell3D prstMaterial="dkEdge">
                      <a:bevel h="50800" prst="divot"/>
                      <a:lightRig rig="flood" dir="t"/>
                    </a:cell3D>
                  </a:tcPr>
                </a:tc>
              </a:tr>
            </a:tbl>
          </a:graphicData>
        </a:graphic>
      </p:graphicFrame>
      <p:sp>
        <p:nvSpPr>
          <p:cNvPr id="8"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69</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TextBox 10"/>
          <p:cNvSpPr txBox="1"/>
          <p:nvPr/>
        </p:nvSpPr>
        <p:spPr>
          <a:xfrm>
            <a:off x="1066803" y="838200"/>
            <a:ext cx="5791198" cy="403769"/>
          </a:xfrm>
          <a:prstGeom prst="rect">
            <a:avLst/>
          </a:prstGeom>
          <a:noFill/>
        </p:spPr>
        <p:txBody>
          <a:bodyPr wrap="square" lIns="95064" tIns="47532" rIns="95064" bIns="47532" rtlCol="0">
            <a:spAutoFit/>
          </a:bodyPr>
          <a:lstStyle/>
          <a:p>
            <a:pPr algn="ctr"/>
            <a:r>
              <a:rPr lang="en-US" sz="2000" b="1" dirty="0" err="1" smtClean="0">
                <a:latin typeface="Arial Rounded MT Bold" pitchFamily="34" charset="0"/>
              </a:rPr>
              <a:t>Rencana</a:t>
            </a:r>
            <a:r>
              <a:rPr lang="en-US" sz="2000" b="1" dirty="0" smtClean="0">
                <a:latin typeface="Arial Rounded MT Bold" pitchFamily="34" charset="0"/>
              </a:rPr>
              <a:t> </a:t>
            </a:r>
            <a:r>
              <a:rPr lang="en-US" sz="2000" b="1" dirty="0" err="1" smtClean="0">
                <a:latin typeface="Arial Rounded MT Bold" pitchFamily="34" charset="0"/>
              </a:rPr>
              <a:t>Kerja</a:t>
            </a:r>
            <a:r>
              <a:rPr lang="en-US" sz="2000" b="1" dirty="0" smtClean="0">
                <a:latin typeface="Arial Rounded MT Bold" pitchFamily="34" charset="0"/>
              </a:rPr>
              <a:t> </a:t>
            </a:r>
            <a:r>
              <a:rPr lang="en-US" sz="2000" b="1" dirty="0" err="1" smtClean="0">
                <a:latin typeface="Arial Rounded MT Bold" pitchFamily="34" charset="0"/>
              </a:rPr>
              <a:t>Anggaran</a:t>
            </a:r>
            <a:r>
              <a:rPr lang="en-US" sz="2000" b="1" dirty="0" smtClean="0">
                <a:latin typeface="Arial Rounded MT Bold" pitchFamily="34" charset="0"/>
              </a:rPr>
              <a:t> SKPD </a:t>
            </a:r>
            <a:r>
              <a:rPr lang="en-US" sz="2000" b="1" dirty="0" err="1" smtClean="0">
                <a:latin typeface="Arial Rounded MT Bold" pitchFamily="34" charset="0"/>
              </a:rPr>
              <a:t>Thn</a:t>
            </a:r>
            <a:r>
              <a:rPr lang="en-US" sz="2000" b="1" dirty="0" smtClean="0">
                <a:latin typeface="Arial Rounded MT Bold" pitchFamily="34" charset="0"/>
              </a:rPr>
              <a:t> 2014</a:t>
            </a:r>
            <a:endParaRPr lang="en-US" sz="2000" b="1" dirty="0">
              <a:latin typeface="Arial Rounded MT Bold" pitchFamily="34" charset="0"/>
            </a:endParaRPr>
          </a:p>
        </p:txBody>
      </p:sp>
      <p:sp>
        <p:nvSpPr>
          <p:cNvPr id="14" name="Date Placeholder 1"/>
          <p:cNvSpPr txBox="1">
            <a:spLocks/>
          </p:cNvSpPr>
          <p:nvPr/>
        </p:nvSpPr>
        <p:spPr>
          <a:xfrm rot="16200000">
            <a:off x="6531174" y="784026"/>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DFBCBCA-75C9-4BD8-8C27-33BD4C35F67E}" type="slidenum">
              <a:rPr lang="en-US" smtClean="0"/>
              <a:pPr/>
              <a:t>7</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1694626374"/>
              </p:ext>
            </p:extLst>
          </p:nvPr>
        </p:nvGraphicFramePr>
        <p:xfrm>
          <a:off x="381000" y="1524000"/>
          <a:ext cx="6502643" cy="7034469"/>
        </p:xfrm>
        <a:graphic>
          <a:graphicData uri="http://schemas.openxmlformats.org/drawingml/2006/table">
            <a:tbl>
              <a:tblPr firstRow="1" bandRow="1">
                <a:tableStyleId>{5C22544A-7EE6-4342-B048-85BDC9FD1C3A}</a:tableStyleId>
              </a:tblPr>
              <a:tblGrid>
                <a:gridCol w="516943"/>
                <a:gridCol w="3136227"/>
                <a:gridCol w="1607395"/>
                <a:gridCol w="1242078"/>
              </a:tblGrid>
              <a:tr h="359349">
                <a:tc>
                  <a:txBody>
                    <a:bodyPr/>
                    <a:lstStyle/>
                    <a:p>
                      <a:r>
                        <a:rPr lang="id-ID" sz="1600" dirty="0" smtClean="0">
                          <a:latin typeface="Times New Roman" pitchFamily="18" charset="0"/>
                          <a:cs typeface="Times New Roman" pitchFamily="18" charset="0"/>
                        </a:rPr>
                        <a:t>No</a:t>
                      </a:r>
                      <a:endParaRPr lang="id-ID" sz="1600" dirty="0">
                        <a:latin typeface="Times New Roman" pitchFamily="18" charset="0"/>
                        <a:cs typeface="Times New Roman" pitchFamily="18" charset="0"/>
                      </a:endParaRPr>
                    </a:p>
                  </a:txBody>
                  <a:tcPr/>
                </a:tc>
                <a:tc>
                  <a:txBody>
                    <a:bodyPr/>
                    <a:lstStyle/>
                    <a:p>
                      <a:pPr algn="ctr"/>
                      <a:r>
                        <a:rPr lang="id-ID" sz="1600" dirty="0" smtClean="0">
                          <a:latin typeface="Times New Roman" pitchFamily="18" charset="0"/>
                          <a:cs typeface="Times New Roman" pitchFamily="18" charset="0"/>
                        </a:rPr>
                        <a:t>Nama</a:t>
                      </a:r>
                      <a:endParaRPr lang="id-ID" sz="1600" dirty="0">
                        <a:latin typeface="Times New Roman" pitchFamily="18" charset="0"/>
                        <a:cs typeface="Times New Roman" pitchFamily="18" charset="0"/>
                      </a:endParaRPr>
                    </a:p>
                  </a:txBody>
                  <a:tcPr/>
                </a:tc>
                <a:tc>
                  <a:txBody>
                    <a:bodyPr/>
                    <a:lstStyle/>
                    <a:p>
                      <a:pPr algn="ctr"/>
                      <a:r>
                        <a:rPr lang="id-ID" sz="1600" dirty="0" smtClean="0">
                          <a:latin typeface="Times New Roman" pitchFamily="18" charset="0"/>
                          <a:cs typeface="Times New Roman" pitchFamily="18" charset="0"/>
                        </a:rPr>
                        <a:t>Tahun</a:t>
                      </a:r>
                      <a:endParaRPr lang="id-ID" sz="1600" dirty="0">
                        <a:latin typeface="Times New Roman" pitchFamily="18" charset="0"/>
                        <a:cs typeface="Times New Roman" pitchFamily="18" charset="0"/>
                      </a:endParaRPr>
                    </a:p>
                  </a:txBody>
                  <a:tcPr/>
                </a:tc>
                <a:tc>
                  <a:txBody>
                    <a:bodyPr/>
                    <a:lstStyle/>
                    <a:p>
                      <a:pPr algn="ctr"/>
                      <a:r>
                        <a:rPr lang="id-ID" sz="1600" dirty="0" smtClean="0">
                          <a:latin typeface="Times New Roman" pitchFamily="18" charset="0"/>
                          <a:cs typeface="Times New Roman" pitchFamily="18" charset="0"/>
                        </a:rPr>
                        <a:t>Jabatan</a:t>
                      </a:r>
                      <a:endParaRPr lang="id-ID" sz="1600" dirty="0">
                        <a:latin typeface="Times New Roman" pitchFamily="18" charset="0"/>
                        <a:cs typeface="Times New Roman" pitchFamily="18" charset="0"/>
                      </a:endParaRPr>
                    </a:p>
                  </a:txBody>
                  <a:tcPr/>
                </a:tc>
              </a:tr>
              <a:tr h="4669851">
                <a:tc>
                  <a:txBody>
                    <a:bodyPr/>
                    <a:lstStyle/>
                    <a:p>
                      <a:pPr>
                        <a:lnSpc>
                          <a:spcPct val="150000"/>
                        </a:lnSpc>
                      </a:pPr>
                      <a:r>
                        <a:rPr lang="id-ID" sz="1600" dirty="0" smtClean="0">
                          <a:latin typeface="Times New Roman" pitchFamily="18" charset="0"/>
                          <a:cs typeface="Times New Roman" pitchFamily="18" charset="0"/>
                        </a:rPr>
                        <a:t>1</a:t>
                      </a:r>
                    </a:p>
                    <a:p>
                      <a:pPr>
                        <a:lnSpc>
                          <a:spcPct val="150000"/>
                        </a:lnSpc>
                      </a:pPr>
                      <a:r>
                        <a:rPr lang="id-ID" sz="1600" dirty="0" smtClean="0">
                          <a:latin typeface="Times New Roman" pitchFamily="18" charset="0"/>
                          <a:cs typeface="Times New Roman" pitchFamily="18" charset="0"/>
                        </a:rPr>
                        <a:t>2</a:t>
                      </a:r>
                    </a:p>
                    <a:p>
                      <a:pPr>
                        <a:lnSpc>
                          <a:spcPct val="150000"/>
                        </a:lnSpc>
                      </a:pPr>
                      <a:r>
                        <a:rPr lang="id-ID" sz="1600" dirty="0" smtClean="0">
                          <a:latin typeface="Times New Roman" pitchFamily="18" charset="0"/>
                          <a:cs typeface="Times New Roman" pitchFamily="18" charset="0"/>
                        </a:rPr>
                        <a:t>3</a:t>
                      </a:r>
                    </a:p>
                    <a:p>
                      <a:pPr>
                        <a:lnSpc>
                          <a:spcPct val="150000"/>
                        </a:lnSpc>
                      </a:pPr>
                      <a:r>
                        <a:rPr lang="id-ID" sz="1600" dirty="0" smtClean="0">
                          <a:latin typeface="Times New Roman" pitchFamily="18" charset="0"/>
                          <a:cs typeface="Times New Roman" pitchFamily="18" charset="0"/>
                        </a:rPr>
                        <a:t>4</a:t>
                      </a:r>
                    </a:p>
                    <a:p>
                      <a:pPr>
                        <a:lnSpc>
                          <a:spcPct val="150000"/>
                        </a:lnSpc>
                      </a:pPr>
                      <a:r>
                        <a:rPr lang="id-ID" sz="1600" dirty="0" smtClean="0">
                          <a:latin typeface="Times New Roman" pitchFamily="18" charset="0"/>
                          <a:cs typeface="Times New Roman" pitchFamily="18" charset="0"/>
                        </a:rPr>
                        <a:t>5</a:t>
                      </a:r>
                    </a:p>
                    <a:p>
                      <a:pPr>
                        <a:lnSpc>
                          <a:spcPct val="150000"/>
                        </a:lnSpc>
                      </a:pPr>
                      <a:r>
                        <a:rPr lang="id-ID" sz="1600" dirty="0" smtClean="0">
                          <a:latin typeface="Times New Roman" pitchFamily="18" charset="0"/>
                          <a:cs typeface="Times New Roman" pitchFamily="18" charset="0"/>
                        </a:rPr>
                        <a:t>6</a:t>
                      </a:r>
                    </a:p>
                    <a:p>
                      <a:pPr>
                        <a:lnSpc>
                          <a:spcPct val="150000"/>
                        </a:lnSpc>
                      </a:pPr>
                      <a:r>
                        <a:rPr lang="id-ID" sz="1600" dirty="0" smtClean="0">
                          <a:latin typeface="Times New Roman" pitchFamily="18" charset="0"/>
                          <a:cs typeface="Times New Roman" pitchFamily="18" charset="0"/>
                        </a:rPr>
                        <a:t>7</a:t>
                      </a:r>
                    </a:p>
                    <a:p>
                      <a:pPr>
                        <a:lnSpc>
                          <a:spcPct val="150000"/>
                        </a:lnSpc>
                      </a:pPr>
                      <a:r>
                        <a:rPr lang="id-ID" sz="1600" dirty="0" smtClean="0">
                          <a:latin typeface="Times New Roman" pitchFamily="18" charset="0"/>
                          <a:cs typeface="Times New Roman" pitchFamily="18" charset="0"/>
                        </a:rPr>
                        <a:t>8</a:t>
                      </a:r>
                    </a:p>
                    <a:p>
                      <a:pPr>
                        <a:lnSpc>
                          <a:spcPct val="150000"/>
                        </a:lnSpc>
                      </a:pPr>
                      <a:r>
                        <a:rPr lang="id-ID" sz="1600" dirty="0" smtClean="0">
                          <a:latin typeface="Times New Roman" pitchFamily="18" charset="0"/>
                          <a:cs typeface="Times New Roman" pitchFamily="18" charset="0"/>
                        </a:rPr>
                        <a:t>9</a:t>
                      </a:r>
                    </a:p>
                    <a:p>
                      <a:pPr>
                        <a:lnSpc>
                          <a:spcPct val="150000"/>
                        </a:lnSpc>
                      </a:pPr>
                      <a:r>
                        <a:rPr lang="id-ID" sz="1600" dirty="0" smtClean="0">
                          <a:latin typeface="Times New Roman" pitchFamily="18" charset="0"/>
                          <a:cs typeface="Times New Roman" pitchFamily="18" charset="0"/>
                        </a:rPr>
                        <a:t>10</a:t>
                      </a:r>
                    </a:p>
                    <a:p>
                      <a:pPr>
                        <a:lnSpc>
                          <a:spcPct val="150000"/>
                        </a:lnSpc>
                      </a:pPr>
                      <a:r>
                        <a:rPr lang="id-ID" sz="1600" dirty="0" smtClean="0">
                          <a:latin typeface="Times New Roman" pitchFamily="18" charset="0"/>
                          <a:cs typeface="Times New Roman" pitchFamily="18" charset="0"/>
                        </a:rPr>
                        <a:t>11</a:t>
                      </a:r>
                    </a:p>
                    <a:p>
                      <a:pPr>
                        <a:lnSpc>
                          <a:spcPct val="150000"/>
                        </a:lnSpc>
                      </a:pPr>
                      <a:r>
                        <a:rPr lang="id-ID" sz="1600" dirty="0" smtClean="0">
                          <a:latin typeface="Times New Roman" pitchFamily="18" charset="0"/>
                          <a:cs typeface="Times New Roman" pitchFamily="18" charset="0"/>
                        </a:rPr>
                        <a:t>12</a:t>
                      </a:r>
                    </a:p>
                    <a:p>
                      <a:pPr>
                        <a:lnSpc>
                          <a:spcPct val="150000"/>
                        </a:lnSpc>
                      </a:pPr>
                      <a:r>
                        <a:rPr lang="id-ID" sz="1600" dirty="0" smtClean="0">
                          <a:latin typeface="Times New Roman" pitchFamily="18" charset="0"/>
                          <a:cs typeface="Times New Roman" pitchFamily="18" charset="0"/>
                        </a:rPr>
                        <a:t>13</a:t>
                      </a:r>
                    </a:p>
                    <a:p>
                      <a:pPr>
                        <a:lnSpc>
                          <a:spcPct val="150000"/>
                        </a:lnSpc>
                      </a:pPr>
                      <a:r>
                        <a:rPr lang="id-ID" sz="1600" dirty="0" smtClean="0">
                          <a:latin typeface="Times New Roman" pitchFamily="18" charset="0"/>
                          <a:cs typeface="Times New Roman" pitchFamily="18" charset="0"/>
                        </a:rPr>
                        <a:t>14</a:t>
                      </a:r>
                    </a:p>
                    <a:p>
                      <a:pPr>
                        <a:lnSpc>
                          <a:spcPct val="150000"/>
                        </a:lnSpc>
                      </a:pPr>
                      <a:r>
                        <a:rPr lang="id-ID" sz="1600" dirty="0" smtClean="0">
                          <a:latin typeface="Times New Roman" pitchFamily="18" charset="0"/>
                          <a:cs typeface="Times New Roman" pitchFamily="18" charset="0"/>
                        </a:rPr>
                        <a:t>15</a:t>
                      </a:r>
                    </a:p>
                    <a:p>
                      <a:pPr>
                        <a:lnSpc>
                          <a:spcPct val="150000"/>
                        </a:lnSpc>
                      </a:pPr>
                      <a:r>
                        <a:rPr lang="id-ID" sz="1600" dirty="0" smtClean="0">
                          <a:latin typeface="Times New Roman" pitchFamily="18" charset="0"/>
                          <a:cs typeface="Times New Roman" pitchFamily="18" charset="0"/>
                        </a:rPr>
                        <a:t>16</a:t>
                      </a:r>
                    </a:p>
                    <a:p>
                      <a:pPr>
                        <a:lnSpc>
                          <a:spcPct val="150000"/>
                        </a:lnSpc>
                      </a:pPr>
                      <a:r>
                        <a:rPr lang="id-ID" sz="1600" dirty="0" smtClean="0">
                          <a:latin typeface="Times New Roman" pitchFamily="18" charset="0"/>
                          <a:cs typeface="Times New Roman" pitchFamily="18" charset="0"/>
                        </a:rPr>
                        <a:t>17</a:t>
                      </a:r>
                    </a:p>
                    <a:p>
                      <a:pPr>
                        <a:lnSpc>
                          <a:spcPct val="150000"/>
                        </a:lnSpc>
                      </a:pPr>
                      <a:r>
                        <a:rPr lang="id-ID" sz="1600" dirty="0" smtClean="0">
                          <a:latin typeface="Times New Roman" pitchFamily="18" charset="0"/>
                          <a:cs typeface="Times New Roman" pitchFamily="18" charset="0"/>
                        </a:rPr>
                        <a:t>18</a:t>
                      </a:r>
                    </a:p>
                  </a:txBody>
                  <a:tcPr/>
                </a:tc>
                <a:tc>
                  <a:txBody>
                    <a:bodyPr/>
                    <a:lstStyle/>
                    <a:p>
                      <a:pPr>
                        <a:lnSpc>
                          <a:spcPct val="150000"/>
                        </a:lnSpc>
                      </a:pPr>
                      <a:r>
                        <a:rPr lang="id-ID" sz="1600" dirty="0" smtClean="0">
                          <a:latin typeface="Times New Roman" pitchFamily="18" charset="0"/>
                          <a:cs typeface="Times New Roman" pitchFamily="18" charset="0"/>
                        </a:rPr>
                        <a:t>YUNUS PANTOUA</a:t>
                      </a:r>
                    </a:p>
                    <a:p>
                      <a:pPr>
                        <a:lnSpc>
                          <a:spcPct val="150000"/>
                        </a:lnSpc>
                      </a:pPr>
                      <a:r>
                        <a:rPr lang="id-ID" sz="1600" dirty="0" smtClean="0">
                          <a:latin typeface="Times New Roman" pitchFamily="18" charset="0"/>
                          <a:cs typeface="Times New Roman" pitchFamily="18" charset="0"/>
                        </a:rPr>
                        <a:t>MOHIDIN</a:t>
                      </a:r>
                      <a:r>
                        <a:rPr lang="id-ID" sz="1600" baseline="0" dirty="0" smtClean="0">
                          <a:latin typeface="Times New Roman" pitchFamily="18" charset="0"/>
                          <a:cs typeface="Times New Roman" pitchFamily="18" charset="0"/>
                        </a:rPr>
                        <a:t> BORAHIMA</a:t>
                      </a:r>
                    </a:p>
                    <a:p>
                      <a:pPr>
                        <a:lnSpc>
                          <a:spcPct val="150000"/>
                        </a:lnSpc>
                      </a:pPr>
                      <a:r>
                        <a:rPr lang="id-ID" sz="1600" baseline="0" dirty="0" smtClean="0">
                          <a:latin typeface="Times New Roman" pitchFamily="18" charset="0"/>
                          <a:cs typeface="Times New Roman" pitchFamily="18" charset="0"/>
                        </a:rPr>
                        <a:t>MAKMUR DJAMADI</a:t>
                      </a:r>
                    </a:p>
                    <a:p>
                      <a:pPr>
                        <a:lnSpc>
                          <a:spcPct val="150000"/>
                        </a:lnSpc>
                      </a:pPr>
                      <a:r>
                        <a:rPr lang="id-ID" sz="1600" baseline="0" dirty="0" smtClean="0">
                          <a:latin typeface="Times New Roman" pitchFamily="18" charset="0"/>
                          <a:cs typeface="Times New Roman" pitchFamily="18" charset="0"/>
                        </a:rPr>
                        <a:t>LADJIDA</a:t>
                      </a:r>
                    </a:p>
                    <a:p>
                      <a:pPr>
                        <a:lnSpc>
                          <a:spcPct val="150000"/>
                        </a:lnSpc>
                      </a:pPr>
                      <a:r>
                        <a:rPr lang="id-ID" sz="1600" baseline="0" dirty="0" smtClean="0">
                          <a:latin typeface="Times New Roman" pitchFamily="18" charset="0"/>
                          <a:cs typeface="Times New Roman" pitchFamily="18" charset="0"/>
                        </a:rPr>
                        <a:t>BADRUN AR</a:t>
                      </a:r>
                    </a:p>
                    <a:p>
                      <a:pPr>
                        <a:lnSpc>
                          <a:spcPct val="150000"/>
                        </a:lnSpc>
                      </a:pPr>
                      <a:r>
                        <a:rPr lang="id-ID" sz="1600" baseline="0" dirty="0" smtClean="0">
                          <a:latin typeface="Times New Roman" pitchFamily="18" charset="0"/>
                          <a:cs typeface="Times New Roman" pitchFamily="18" charset="0"/>
                        </a:rPr>
                        <a:t>SUKARDI YAKALA</a:t>
                      </a:r>
                    </a:p>
                    <a:p>
                      <a:pPr>
                        <a:lnSpc>
                          <a:spcPct val="150000"/>
                        </a:lnSpc>
                      </a:pPr>
                      <a:r>
                        <a:rPr lang="id-ID" sz="1600" baseline="0" dirty="0" smtClean="0">
                          <a:latin typeface="Times New Roman" pitchFamily="18" charset="0"/>
                          <a:cs typeface="Times New Roman" pitchFamily="18" charset="0"/>
                        </a:rPr>
                        <a:t>MAKMUR DJAMADI</a:t>
                      </a:r>
                    </a:p>
                    <a:p>
                      <a:pPr>
                        <a:lnSpc>
                          <a:spcPct val="150000"/>
                        </a:lnSpc>
                      </a:pPr>
                      <a:r>
                        <a:rPr lang="id-ID" sz="1600" baseline="0" dirty="0" smtClean="0">
                          <a:latin typeface="Times New Roman" pitchFamily="18" charset="0"/>
                          <a:cs typeface="Times New Roman" pitchFamily="18" charset="0"/>
                        </a:rPr>
                        <a:t>SARPIN PAWEKO</a:t>
                      </a:r>
                    </a:p>
                    <a:p>
                      <a:pPr>
                        <a:lnSpc>
                          <a:spcPct val="150000"/>
                        </a:lnSpc>
                      </a:pPr>
                      <a:r>
                        <a:rPr lang="id-ID" sz="1600" baseline="0" dirty="0" smtClean="0">
                          <a:latin typeface="Times New Roman" pitchFamily="18" charset="0"/>
                          <a:cs typeface="Times New Roman" pitchFamily="18" charset="0"/>
                        </a:rPr>
                        <a:t>ARSYID MUSAERA</a:t>
                      </a:r>
                    </a:p>
                    <a:p>
                      <a:pPr>
                        <a:lnSpc>
                          <a:spcPct val="150000"/>
                        </a:lnSpc>
                      </a:pPr>
                      <a:r>
                        <a:rPr lang="id-ID" sz="1600" baseline="0" dirty="0" smtClean="0">
                          <a:latin typeface="Times New Roman" pitchFamily="18" charset="0"/>
                          <a:cs typeface="Times New Roman" pitchFamily="18" charset="0"/>
                        </a:rPr>
                        <a:t>SUDIRMAN</a:t>
                      </a:r>
                    </a:p>
                    <a:p>
                      <a:pPr>
                        <a:lnSpc>
                          <a:spcPct val="150000"/>
                        </a:lnSpc>
                      </a:pPr>
                      <a:r>
                        <a:rPr lang="id-ID" sz="1600" baseline="0" dirty="0" smtClean="0">
                          <a:latin typeface="Times New Roman" pitchFamily="18" charset="0"/>
                          <a:cs typeface="Times New Roman" pitchFamily="18" charset="0"/>
                        </a:rPr>
                        <a:t>DJAFAR HI. KADIR</a:t>
                      </a:r>
                    </a:p>
                    <a:p>
                      <a:pPr>
                        <a:lnSpc>
                          <a:spcPct val="150000"/>
                        </a:lnSpc>
                      </a:pPr>
                      <a:r>
                        <a:rPr lang="id-ID" sz="1600" baseline="0" dirty="0" smtClean="0">
                          <a:latin typeface="Times New Roman" pitchFamily="18" charset="0"/>
                          <a:cs typeface="Times New Roman" pitchFamily="18" charset="0"/>
                        </a:rPr>
                        <a:t>SURYA INDRAGNI</a:t>
                      </a:r>
                    </a:p>
                    <a:p>
                      <a:pPr>
                        <a:lnSpc>
                          <a:spcPct val="150000"/>
                        </a:lnSpc>
                      </a:pPr>
                      <a:r>
                        <a:rPr lang="id-ID" sz="1600" baseline="0" dirty="0" smtClean="0">
                          <a:latin typeface="Times New Roman" pitchFamily="18" charset="0"/>
                          <a:cs typeface="Times New Roman" pitchFamily="18" charset="0"/>
                        </a:rPr>
                        <a:t>ABDUL ARIF</a:t>
                      </a:r>
                    </a:p>
                    <a:p>
                      <a:pPr>
                        <a:lnSpc>
                          <a:spcPct val="150000"/>
                        </a:lnSpc>
                      </a:pPr>
                      <a:r>
                        <a:rPr lang="id-ID" sz="1600" baseline="0" dirty="0" smtClean="0">
                          <a:latin typeface="Times New Roman" pitchFamily="18" charset="0"/>
                          <a:cs typeface="Times New Roman" pitchFamily="18" charset="0"/>
                        </a:rPr>
                        <a:t>ARFAN</a:t>
                      </a:r>
                    </a:p>
                    <a:p>
                      <a:pPr>
                        <a:lnSpc>
                          <a:spcPct val="150000"/>
                        </a:lnSpc>
                      </a:pPr>
                      <a:r>
                        <a:rPr lang="id-ID" sz="1600" baseline="0" dirty="0" smtClean="0">
                          <a:latin typeface="Times New Roman" pitchFamily="18" charset="0"/>
                          <a:cs typeface="Times New Roman" pitchFamily="18" charset="0"/>
                        </a:rPr>
                        <a:t>ISDARIANSYAHISMAIL,SH</a:t>
                      </a:r>
                    </a:p>
                    <a:p>
                      <a:pPr>
                        <a:lnSpc>
                          <a:spcPct val="150000"/>
                        </a:lnSpc>
                      </a:pPr>
                      <a:r>
                        <a:rPr lang="id-ID" sz="1600" baseline="0" dirty="0" smtClean="0">
                          <a:latin typeface="Times New Roman" pitchFamily="18" charset="0"/>
                          <a:cs typeface="Times New Roman" pitchFamily="18" charset="0"/>
                        </a:rPr>
                        <a:t>MAS’ILA, S.Sos</a:t>
                      </a:r>
                    </a:p>
                    <a:p>
                      <a:pPr>
                        <a:lnSpc>
                          <a:spcPct val="150000"/>
                        </a:lnSpc>
                      </a:pPr>
                      <a:r>
                        <a:rPr lang="id-ID" sz="1600" dirty="0" smtClean="0">
                          <a:latin typeface="Times New Roman" pitchFamily="18" charset="0"/>
                          <a:cs typeface="Times New Roman" pitchFamily="18" charset="0"/>
                        </a:rPr>
                        <a:t>MANSYUR, S.Sos</a:t>
                      </a:r>
                    </a:p>
                    <a:p>
                      <a:pPr>
                        <a:lnSpc>
                          <a:spcPct val="150000"/>
                        </a:lnSpc>
                      </a:pPr>
                      <a:r>
                        <a:rPr lang="id-ID" sz="1600" dirty="0" smtClean="0">
                          <a:latin typeface="Times New Roman" pitchFamily="18" charset="0"/>
                          <a:cs typeface="Times New Roman" pitchFamily="18" charset="0"/>
                        </a:rPr>
                        <a:t>MUHAMMAD ZAKARIA, S.STP</a:t>
                      </a:r>
                      <a:endParaRPr lang="id-ID" sz="1600" dirty="0">
                        <a:latin typeface="Times New Roman" pitchFamily="18" charset="0"/>
                        <a:cs typeface="Times New Roman" pitchFamily="18" charset="0"/>
                      </a:endParaRPr>
                    </a:p>
                  </a:txBody>
                  <a:tcPr/>
                </a:tc>
                <a:tc>
                  <a:txBody>
                    <a:bodyPr/>
                    <a:lstStyle/>
                    <a:p>
                      <a:pPr algn="ctr">
                        <a:lnSpc>
                          <a:spcPct val="150000"/>
                        </a:lnSpc>
                      </a:pPr>
                      <a:r>
                        <a:rPr lang="id-ID" sz="1600" dirty="0" smtClean="0">
                          <a:latin typeface="Times New Roman" pitchFamily="18" charset="0"/>
                          <a:cs typeface="Times New Roman" pitchFamily="18" charset="0"/>
                        </a:rPr>
                        <a:t>1957-1964</a:t>
                      </a:r>
                    </a:p>
                    <a:p>
                      <a:pPr algn="ctr">
                        <a:lnSpc>
                          <a:spcPct val="150000"/>
                        </a:lnSpc>
                      </a:pPr>
                      <a:r>
                        <a:rPr lang="id-ID" sz="1600" dirty="0" smtClean="0">
                          <a:latin typeface="Times New Roman" pitchFamily="18" charset="0"/>
                          <a:cs typeface="Times New Roman" pitchFamily="18" charset="0"/>
                        </a:rPr>
                        <a:t>1964-1971</a:t>
                      </a:r>
                    </a:p>
                    <a:p>
                      <a:pPr algn="ctr">
                        <a:lnSpc>
                          <a:spcPct val="150000"/>
                        </a:lnSpc>
                      </a:pPr>
                      <a:r>
                        <a:rPr lang="id-ID" sz="1600" dirty="0" smtClean="0">
                          <a:latin typeface="Times New Roman" pitchFamily="18" charset="0"/>
                          <a:cs typeface="Times New Roman" pitchFamily="18" charset="0"/>
                        </a:rPr>
                        <a:t>1971-1974</a:t>
                      </a:r>
                    </a:p>
                    <a:p>
                      <a:pPr algn="ctr">
                        <a:lnSpc>
                          <a:spcPct val="150000"/>
                        </a:lnSpc>
                      </a:pPr>
                      <a:r>
                        <a:rPr lang="id-ID" sz="1600" dirty="0" smtClean="0">
                          <a:latin typeface="Times New Roman" pitchFamily="18" charset="0"/>
                          <a:cs typeface="Times New Roman" pitchFamily="18" charset="0"/>
                        </a:rPr>
                        <a:t>1974-1977</a:t>
                      </a:r>
                    </a:p>
                    <a:p>
                      <a:pPr algn="ctr">
                        <a:lnSpc>
                          <a:spcPct val="150000"/>
                        </a:lnSpc>
                      </a:pPr>
                      <a:r>
                        <a:rPr lang="id-ID" sz="1600" dirty="0" smtClean="0">
                          <a:latin typeface="Times New Roman" pitchFamily="18" charset="0"/>
                          <a:cs typeface="Times New Roman" pitchFamily="18" charset="0"/>
                        </a:rPr>
                        <a:t>1977-1978</a:t>
                      </a:r>
                    </a:p>
                    <a:p>
                      <a:pPr algn="ctr">
                        <a:lnSpc>
                          <a:spcPct val="150000"/>
                        </a:lnSpc>
                      </a:pPr>
                      <a:r>
                        <a:rPr lang="id-ID" sz="1600" dirty="0" smtClean="0">
                          <a:latin typeface="Times New Roman" pitchFamily="18" charset="0"/>
                          <a:cs typeface="Times New Roman" pitchFamily="18" charset="0"/>
                        </a:rPr>
                        <a:t>1978-1980</a:t>
                      </a:r>
                    </a:p>
                    <a:p>
                      <a:pPr algn="ctr">
                        <a:lnSpc>
                          <a:spcPct val="150000"/>
                        </a:lnSpc>
                      </a:pPr>
                      <a:r>
                        <a:rPr lang="id-ID" sz="1600" dirty="0" smtClean="0">
                          <a:latin typeface="Times New Roman" pitchFamily="18" charset="0"/>
                          <a:cs typeface="Times New Roman" pitchFamily="18" charset="0"/>
                        </a:rPr>
                        <a:t>1980-1985</a:t>
                      </a:r>
                    </a:p>
                    <a:p>
                      <a:pPr algn="ctr">
                        <a:lnSpc>
                          <a:spcPct val="150000"/>
                        </a:lnSpc>
                      </a:pPr>
                      <a:r>
                        <a:rPr lang="id-ID" sz="1600" dirty="0" smtClean="0">
                          <a:latin typeface="Times New Roman" pitchFamily="18" charset="0"/>
                          <a:cs typeface="Times New Roman" pitchFamily="18" charset="0"/>
                        </a:rPr>
                        <a:t>1985-1990</a:t>
                      </a:r>
                    </a:p>
                    <a:p>
                      <a:pPr algn="ctr">
                        <a:lnSpc>
                          <a:spcPct val="150000"/>
                        </a:lnSpc>
                      </a:pPr>
                      <a:r>
                        <a:rPr lang="id-ID" sz="1600" dirty="0" smtClean="0">
                          <a:latin typeface="Times New Roman" pitchFamily="18" charset="0"/>
                          <a:cs typeface="Times New Roman" pitchFamily="18" charset="0"/>
                        </a:rPr>
                        <a:t>1990-1998</a:t>
                      </a:r>
                    </a:p>
                    <a:p>
                      <a:pPr algn="ctr">
                        <a:lnSpc>
                          <a:spcPct val="150000"/>
                        </a:lnSpc>
                      </a:pPr>
                      <a:r>
                        <a:rPr lang="id-ID" sz="1600" dirty="0" smtClean="0">
                          <a:latin typeface="Times New Roman" pitchFamily="18" charset="0"/>
                          <a:cs typeface="Times New Roman" pitchFamily="18" charset="0"/>
                        </a:rPr>
                        <a:t>1998-1999</a:t>
                      </a:r>
                    </a:p>
                    <a:p>
                      <a:pPr algn="ctr">
                        <a:lnSpc>
                          <a:spcPct val="150000"/>
                        </a:lnSpc>
                      </a:pPr>
                      <a:r>
                        <a:rPr lang="id-ID" sz="1600" dirty="0" smtClean="0">
                          <a:latin typeface="Times New Roman" pitchFamily="18" charset="0"/>
                          <a:cs typeface="Times New Roman" pitchFamily="18" charset="0"/>
                        </a:rPr>
                        <a:t>1999-2005</a:t>
                      </a:r>
                    </a:p>
                    <a:p>
                      <a:pPr algn="ctr">
                        <a:lnSpc>
                          <a:spcPct val="150000"/>
                        </a:lnSpc>
                      </a:pPr>
                      <a:r>
                        <a:rPr lang="id-ID" sz="1600" dirty="0" smtClean="0">
                          <a:latin typeface="Times New Roman" pitchFamily="18" charset="0"/>
                          <a:cs typeface="Times New Roman" pitchFamily="18" charset="0"/>
                        </a:rPr>
                        <a:t>2005</a:t>
                      </a:r>
                    </a:p>
                    <a:p>
                      <a:pPr algn="ctr">
                        <a:lnSpc>
                          <a:spcPct val="150000"/>
                        </a:lnSpc>
                      </a:pPr>
                      <a:r>
                        <a:rPr lang="id-ID" sz="1600" dirty="0" smtClean="0">
                          <a:latin typeface="Times New Roman" pitchFamily="18" charset="0"/>
                          <a:cs typeface="Times New Roman" pitchFamily="18" charset="0"/>
                        </a:rPr>
                        <a:t>2005-2012</a:t>
                      </a:r>
                    </a:p>
                    <a:p>
                      <a:pPr algn="ctr">
                        <a:lnSpc>
                          <a:spcPct val="150000"/>
                        </a:lnSpc>
                      </a:pPr>
                      <a:r>
                        <a:rPr lang="id-ID" sz="1600" dirty="0" smtClean="0">
                          <a:latin typeface="Times New Roman" pitchFamily="18" charset="0"/>
                          <a:cs typeface="Times New Roman" pitchFamily="18" charset="0"/>
                        </a:rPr>
                        <a:t>2012-2017</a:t>
                      </a:r>
                    </a:p>
                    <a:p>
                      <a:pPr algn="ctr">
                        <a:lnSpc>
                          <a:spcPct val="150000"/>
                        </a:lnSpc>
                      </a:pPr>
                      <a:r>
                        <a:rPr lang="id-ID" sz="1600" dirty="0" smtClean="0">
                          <a:latin typeface="Times New Roman" pitchFamily="18" charset="0"/>
                          <a:cs typeface="Times New Roman" pitchFamily="18" charset="0"/>
                        </a:rPr>
                        <a:t>2017-2018</a:t>
                      </a:r>
                    </a:p>
                    <a:p>
                      <a:pPr algn="ctr">
                        <a:lnSpc>
                          <a:spcPct val="150000"/>
                        </a:lnSpc>
                      </a:pPr>
                      <a:r>
                        <a:rPr lang="id-ID" sz="1600" dirty="0" smtClean="0">
                          <a:latin typeface="Times New Roman" pitchFamily="18" charset="0"/>
                          <a:cs typeface="Times New Roman" pitchFamily="18" charset="0"/>
                        </a:rPr>
                        <a:t>2018-2019</a:t>
                      </a:r>
                    </a:p>
                    <a:p>
                      <a:pPr algn="ctr">
                        <a:lnSpc>
                          <a:spcPct val="150000"/>
                        </a:lnSpc>
                      </a:pPr>
                      <a:r>
                        <a:rPr lang="id-ID" sz="1600" dirty="0" smtClean="0">
                          <a:latin typeface="Times New Roman" pitchFamily="18" charset="0"/>
                          <a:cs typeface="Times New Roman" pitchFamily="18" charset="0"/>
                        </a:rPr>
                        <a:t>2020-2021</a:t>
                      </a:r>
                    </a:p>
                    <a:p>
                      <a:pPr algn="ctr">
                        <a:lnSpc>
                          <a:spcPct val="150000"/>
                        </a:lnSpc>
                      </a:pPr>
                      <a:r>
                        <a:rPr lang="id-ID" sz="1600" dirty="0" smtClean="0">
                          <a:latin typeface="Times New Roman" pitchFamily="18" charset="0"/>
                          <a:cs typeface="Times New Roman" pitchFamily="18" charset="0"/>
                        </a:rPr>
                        <a:t>2021 - Sekarang</a:t>
                      </a:r>
                      <a:endParaRPr lang="id-ID" sz="1600" dirty="0">
                        <a:latin typeface="Times New Roman" pitchFamily="18" charset="0"/>
                        <a:cs typeface="Times New Roman" pitchFamily="18" charset="0"/>
                      </a:endParaRPr>
                    </a:p>
                  </a:txBody>
                  <a:tcPr/>
                </a:tc>
                <a:tc>
                  <a:txBody>
                    <a:bodyPr/>
                    <a:lstStyle/>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Kades</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Plh 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p>
                    <a:p>
                      <a:pPr algn="ctr">
                        <a:lnSpc>
                          <a:spcPct val="150000"/>
                        </a:lnSpc>
                      </a:pPr>
                      <a:r>
                        <a:rPr lang="id-ID" sz="1600" dirty="0" smtClean="0">
                          <a:latin typeface="Times New Roman" pitchFamily="18" charset="0"/>
                          <a:cs typeface="Times New Roman" pitchFamily="18" charset="0"/>
                        </a:rPr>
                        <a:t>Lurah</a:t>
                      </a:r>
                      <a:endParaRPr lang="id-ID" sz="1600" dirty="0">
                        <a:latin typeface="Times New Roman" pitchFamily="18" charset="0"/>
                        <a:cs typeface="Times New Roman" pitchFamily="18" charset="0"/>
                      </a:endParaRPr>
                    </a:p>
                  </a:txBody>
                  <a:tcPr/>
                </a:tc>
              </a:tr>
            </a:tbl>
          </a:graphicData>
        </a:graphic>
      </p:graphicFrame>
      <p:sp>
        <p:nvSpPr>
          <p:cNvPr id="7" name="Date Placeholder 1"/>
          <p:cNvSpPr txBox="1">
            <a:spLocks/>
          </p:cNvSpPr>
          <p:nvPr/>
        </p:nvSpPr>
        <p:spPr>
          <a:xfrm rot="16200000">
            <a:off x="6558621"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
        <p:nvSpPr>
          <p:cNvPr id="8"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9" name="TextBox 8"/>
          <p:cNvSpPr txBox="1"/>
          <p:nvPr/>
        </p:nvSpPr>
        <p:spPr>
          <a:xfrm>
            <a:off x="1828800" y="838200"/>
            <a:ext cx="3961534" cy="400110"/>
          </a:xfrm>
          <a:prstGeom prst="rect">
            <a:avLst/>
          </a:prstGeom>
          <a:noFill/>
        </p:spPr>
        <p:txBody>
          <a:bodyPr wrap="none" rtlCol="0">
            <a:spAutoFit/>
          </a:bodyPr>
          <a:lstStyle/>
          <a:p>
            <a:r>
              <a:rPr lang="id-ID" sz="2000" b="1" dirty="0" smtClean="0">
                <a:latin typeface="Times New Roman" pitchFamily="18" charset="0"/>
                <a:cs typeface="Times New Roman" pitchFamily="18" charset="0"/>
              </a:rPr>
              <a:t>Daftar Nama Kepala Desa / Lurah</a:t>
            </a:r>
            <a:endParaRPr lang="id-ID"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35021917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57300" y="990600"/>
            <a:ext cx="5562600" cy="95250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680538" algn="just">
              <a:lnSpc>
                <a:spcPct val="150000"/>
              </a:lnSpc>
              <a:buClr>
                <a:srgbClr val="FE8637"/>
              </a:buClr>
              <a:buFont typeface="Wingdings 2"/>
              <a:buNone/>
              <a:tabLst>
                <a:tab pos="719581" algn="l"/>
              </a:tabLst>
            </a:pPr>
            <a:r>
              <a:rPr lang="en-US" sz="1500" dirty="0" err="1">
                <a:solidFill>
                  <a:prstClr val="black"/>
                </a:solidFill>
                <a:latin typeface="Maiandra GD" pitchFamily="34" charset="0"/>
              </a:rPr>
              <a:t>Sektor</a:t>
            </a:r>
            <a:r>
              <a:rPr lang="en-US" sz="1500" dirty="0">
                <a:solidFill>
                  <a:prstClr val="black"/>
                </a:solidFill>
                <a:latin typeface="Maiandra GD" pitchFamily="34" charset="0"/>
              </a:rPr>
              <a:t> </a:t>
            </a:r>
            <a:r>
              <a:rPr lang="en-US" sz="1500" dirty="0" err="1">
                <a:solidFill>
                  <a:prstClr val="black"/>
                </a:solidFill>
                <a:latin typeface="Maiandra GD" pitchFamily="34" charset="0"/>
              </a:rPr>
              <a:t>Pajak</a:t>
            </a:r>
            <a:r>
              <a:rPr lang="en-US" sz="1500" dirty="0">
                <a:solidFill>
                  <a:prstClr val="black"/>
                </a:solidFill>
                <a:latin typeface="Maiandra GD" pitchFamily="34" charset="0"/>
              </a:rPr>
              <a:t> </a:t>
            </a:r>
            <a:r>
              <a:rPr lang="en-US" sz="1500" dirty="0" err="1">
                <a:solidFill>
                  <a:prstClr val="black"/>
                </a:solidFill>
                <a:latin typeface="Maiandra GD" pitchFamily="34" charset="0"/>
              </a:rPr>
              <a:t>dan</a:t>
            </a:r>
            <a:r>
              <a:rPr lang="en-US" sz="1500" dirty="0">
                <a:solidFill>
                  <a:prstClr val="black"/>
                </a:solidFill>
                <a:latin typeface="Maiandra GD" pitchFamily="34" charset="0"/>
              </a:rPr>
              <a:t> </a:t>
            </a:r>
            <a:r>
              <a:rPr lang="en-US" sz="1500" dirty="0" err="1">
                <a:solidFill>
                  <a:prstClr val="black"/>
                </a:solidFill>
                <a:latin typeface="Maiandra GD" pitchFamily="34" charset="0"/>
              </a:rPr>
              <a:t>Retribusi</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merupakan</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andalan</a:t>
            </a:r>
            <a:r>
              <a:rPr lang="en-US" sz="1500" dirty="0">
                <a:solidFill>
                  <a:prstClr val="black"/>
                </a:solidFill>
                <a:latin typeface="Maiandra GD" pitchFamily="34" charset="0"/>
              </a:rPr>
              <a:t> </a:t>
            </a:r>
            <a:r>
              <a:rPr lang="en-US" sz="1500" dirty="0" err="1">
                <a:solidFill>
                  <a:prstClr val="black"/>
                </a:solidFill>
                <a:latin typeface="Maiandra GD" pitchFamily="34" charset="0"/>
              </a:rPr>
              <a:t>bagi</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pemerintah</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termasuk</a:t>
            </a:r>
            <a:r>
              <a:rPr lang="en-US" sz="1500" dirty="0">
                <a:solidFill>
                  <a:prstClr val="black"/>
                </a:solidFill>
                <a:latin typeface="Maiandra GD" pitchFamily="34" charset="0"/>
              </a:rPr>
              <a:t> Kota </a:t>
            </a:r>
            <a:r>
              <a:rPr lang="en-US" sz="1500" dirty="0" err="1">
                <a:solidFill>
                  <a:prstClr val="black"/>
                </a:solidFill>
                <a:latin typeface="Maiandra GD" pitchFamily="34" charset="0"/>
              </a:rPr>
              <a:t>Palu</a:t>
            </a:r>
            <a:r>
              <a:rPr lang="en-US" sz="1500" dirty="0">
                <a:solidFill>
                  <a:prstClr val="black"/>
                </a:solidFill>
                <a:latin typeface="Maiandra GD" pitchFamily="34" charset="0"/>
              </a:rPr>
              <a:t> </a:t>
            </a:r>
            <a:r>
              <a:rPr lang="en-US" sz="1500" dirty="0" err="1">
                <a:solidFill>
                  <a:prstClr val="black"/>
                </a:solidFill>
                <a:latin typeface="Maiandra GD" pitchFamily="34" charset="0"/>
              </a:rPr>
              <a:t>dalam</a:t>
            </a:r>
            <a:r>
              <a:rPr lang="en-US" sz="1500" dirty="0">
                <a:solidFill>
                  <a:prstClr val="black"/>
                </a:solidFill>
                <a:latin typeface="Maiandra GD" pitchFamily="34" charset="0"/>
              </a:rPr>
              <a:t> </a:t>
            </a:r>
            <a:r>
              <a:rPr lang="en-US" sz="1500" dirty="0" err="1">
                <a:solidFill>
                  <a:prstClr val="black"/>
                </a:solidFill>
                <a:latin typeface="Maiandra GD" pitchFamily="34" charset="0"/>
              </a:rPr>
              <a:t>membiayai</a:t>
            </a:r>
            <a:r>
              <a:rPr lang="en-US" sz="1500" dirty="0">
                <a:solidFill>
                  <a:prstClr val="black"/>
                </a:solidFill>
                <a:latin typeface="Maiandra GD" pitchFamily="34" charset="0"/>
              </a:rPr>
              <a:t> </a:t>
            </a:r>
            <a:r>
              <a:rPr lang="en-US" sz="1500" dirty="0" err="1">
                <a:solidFill>
                  <a:prstClr val="black"/>
                </a:solidFill>
                <a:latin typeface="Maiandra GD" pitchFamily="34" charset="0"/>
              </a:rPr>
              <a:t>pembangunan</a:t>
            </a:r>
            <a:r>
              <a:rPr lang="en-US" sz="1500" dirty="0">
                <a:solidFill>
                  <a:prstClr val="black"/>
                </a:solidFill>
                <a:latin typeface="Maiandra GD" pitchFamily="34" charset="0"/>
              </a:rPr>
              <a:t>. </a:t>
            </a:r>
            <a:r>
              <a:rPr lang="en-US" sz="1500" dirty="0" err="1">
                <a:solidFill>
                  <a:prstClr val="black"/>
                </a:solidFill>
                <a:latin typeface="Maiandra GD" pitchFamily="34" charset="0"/>
              </a:rPr>
              <a:t>Namun</a:t>
            </a:r>
            <a:r>
              <a:rPr lang="en-US" sz="1500" dirty="0">
                <a:solidFill>
                  <a:prstClr val="black"/>
                </a:solidFill>
                <a:latin typeface="Maiandra GD" pitchFamily="34" charset="0"/>
              </a:rPr>
              <a:t> </a:t>
            </a:r>
            <a:r>
              <a:rPr lang="en-US" sz="1500" dirty="0" err="1">
                <a:solidFill>
                  <a:prstClr val="black"/>
                </a:solidFill>
                <a:latin typeface="Maiandra GD" pitchFamily="34" charset="0"/>
              </a:rPr>
              <a:t>disayangkan</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pendapatan</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dari</a:t>
            </a:r>
            <a:r>
              <a:rPr lang="en-US" sz="1500" dirty="0">
                <a:solidFill>
                  <a:prstClr val="black"/>
                </a:solidFill>
                <a:latin typeface="Maiandra GD" pitchFamily="34" charset="0"/>
              </a:rPr>
              <a:t> </a:t>
            </a:r>
            <a:r>
              <a:rPr lang="en-US" sz="1500" dirty="0" err="1">
                <a:solidFill>
                  <a:prstClr val="black"/>
                </a:solidFill>
                <a:latin typeface="Maiandra GD" pitchFamily="34" charset="0"/>
              </a:rPr>
              <a:t>sektor</a:t>
            </a:r>
            <a:r>
              <a:rPr lang="en-US" sz="1500" dirty="0">
                <a:solidFill>
                  <a:prstClr val="black"/>
                </a:solidFill>
                <a:latin typeface="Maiandra GD" pitchFamily="34" charset="0"/>
              </a:rPr>
              <a:t> </a:t>
            </a:r>
            <a:r>
              <a:rPr lang="en-US" sz="1500" dirty="0" err="1">
                <a:solidFill>
                  <a:prstClr val="black"/>
                </a:solidFill>
                <a:latin typeface="Maiandra GD" pitchFamily="34" charset="0"/>
              </a:rPr>
              <a:t>pajak</a:t>
            </a:r>
            <a:r>
              <a:rPr lang="en-US" sz="1500" dirty="0">
                <a:solidFill>
                  <a:prstClr val="black"/>
                </a:solidFill>
                <a:latin typeface="Maiandra GD" pitchFamily="34" charset="0"/>
              </a:rPr>
              <a:t> </a:t>
            </a:r>
            <a:r>
              <a:rPr lang="en-US" sz="1500" dirty="0" err="1">
                <a:solidFill>
                  <a:prstClr val="black"/>
                </a:solidFill>
                <a:latin typeface="Maiandra GD" pitchFamily="34" charset="0"/>
              </a:rPr>
              <a:t>belum</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maksimal</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hal</a:t>
            </a:r>
            <a:r>
              <a:rPr lang="en-US" sz="1500" dirty="0">
                <a:solidFill>
                  <a:prstClr val="black"/>
                </a:solidFill>
                <a:latin typeface="Maiandra GD" pitchFamily="34" charset="0"/>
              </a:rPr>
              <a:t> </a:t>
            </a:r>
            <a:r>
              <a:rPr lang="en-US" sz="1500" dirty="0" err="1">
                <a:solidFill>
                  <a:prstClr val="black"/>
                </a:solidFill>
                <a:latin typeface="Maiandra GD" pitchFamily="34" charset="0"/>
              </a:rPr>
              <a:t>ini</a:t>
            </a:r>
            <a:r>
              <a:rPr lang="en-US" sz="1500" dirty="0">
                <a:solidFill>
                  <a:prstClr val="black"/>
                </a:solidFill>
                <a:latin typeface="Maiandra GD" pitchFamily="34" charset="0"/>
              </a:rPr>
              <a:t> </a:t>
            </a:r>
            <a:r>
              <a:rPr lang="en-US" sz="1500" dirty="0" err="1">
                <a:solidFill>
                  <a:prstClr val="black"/>
                </a:solidFill>
                <a:latin typeface="Maiandra GD" pitchFamily="34" charset="0"/>
              </a:rPr>
              <a:t>disebabkan</a:t>
            </a:r>
            <a:r>
              <a:rPr lang="en-US" sz="1500" dirty="0">
                <a:solidFill>
                  <a:prstClr val="black"/>
                </a:solidFill>
                <a:latin typeface="Maiandra GD" pitchFamily="34" charset="0"/>
              </a:rPr>
              <a:t> </a:t>
            </a:r>
            <a:r>
              <a:rPr lang="en-US" sz="1500" dirty="0" err="1">
                <a:solidFill>
                  <a:prstClr val="black"/>
                </a:solidFill>
                <a:latin typeface="Maiandra GD" pitchFamily="34" charset="0"/>
              </a:rPr>
              <a:t>antara</a:t>
            </a:r>
            <a:r>
              <a:rPr lang="en-US" sz="1500" dirty="0">
                <a:solidFill>
                  <a:prstClr val="black"/>
                </a:solidFill>
                <a:latin typeface="Maiandra GD" pitchFamily="34" charset="0"/>
              </a:rPr>
              <a:t> lain </a:t>
            </a:r>
            <a:r>
              <a:rPr lang="en-US" sz="1500" dirty="0" err="1">
                <a:solidFill>
                  <a:prstClr val="black"/>
                </a:solidFill>
                <a:latin typeface="Maiandra GD" pitchFamily="34" charset="0"/>
              </a:rPr>
              <a:t>karena</a:t>
            </a:r>
            <a:r>
              <a:rPr lang="en-US" sz="1500" dirty="0">
                <a:solidFill>
                  <a:prstClr val="black"/>
                </a:solidFill>
                <a:latin typeface="Maiandra GD" pitchFamily="34" charset="0"/>
              </a:rPr>
              <a:t> </a:t>
            </a:r>
            <a:r>
              <a:rPr lang="en-US" sz="1500" dirty="0" err="1">
                <a:solidFill>
                  <a:prstClr val="black"/>
                </a:solidFill>
                <a:latin typeface="Maiandra GD" pitchFamily="34" charset="0"/>
              </a:rPr>
              <a:t>masih</a:t>
            </a:r>
            <a:r>
              <a:rPr lang="en-US" sz="1500" dirty="0">
                <a:solidFill>
                  <a:prstClr val="black"/>
                </a:solidFill>
                <a:latin typeface="Maiandra GD" pitchFamily="34" charset="0"/>
              </a:rPr>
              <a:t> </a:t>
            </a:r>
            <a:r>
              <a:rPr lang="en-US" sz="1500" dirty="0" err="1">
                <a:solidFill>
                  <a:prstClr val="black"/>
                </a:solidFill>
                <a:latin typeface="Maiandra GD" pitchFamily="34" charset="0"/>
              </a:rPr>
              <a:t>lemahnya</a:t>
            </a:r>
            <a:r>
              <a:rPr lang="en-US" sz="1500" dirty="0">
                <a:solidFill>
                  <a:prstClr val="black"/>
                </a:solidFill>
                <a:latin typeface="Maiandra GD" pitchFamily="34" charset="0"/>
              </a:rPr>
              <a:t> </a:t>
            </a:r>
            <a:r>
              <a:rPr lang="en-US" sz="1500" dirty="0" err="1">
                <a:solidFill>
                  <a:prstClr val="black"/>
                </a:solidFill>
                <a:latin typeface="Maiandra GD" pitchFamily="34" charset="0"/>
              </a:rPr>
              <a:t>penerapan</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sanksi</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terhadap</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warga</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masyarakat</a:t>
            </a:r>
            <a:r>
              <a:rPr lang="en-US" sz="1500" dirty="0">
                <a:solidFill>
                  <a:prstClr val="black"/>
                </a:solidFill>
                <a:latin typeface="Maiandra GD" pitchFamily="34" charset="0"/>
              </a:rPr>
              <a:t> yang </a:t>
            </a:r>
            <a:r>
              <a:rPr lang="en-US" sz="1500" dirty="0" err="1">
                <a:solidFill>
                  <a:prstClr val="black"/>
                </a:solidFill>
                <a:latin typeface="Maiandra GD" pitchFamily="34" charset="0"/>
              </a:rPr>
              <a:t>tidak</a:t>
            </a:r>
            <a:r>
              <a:rPr lang="en-US" sz="1500" dirty="0">
                <a:solidFill>
                  <a:prstClr val="black"/>
                </a:solidFill>
                <a:latin typeface="Maiandra GD" pitchFamily="34" charset="0"/>
              </a:rPr>
              <a:t> </a:t>
            </a:r>
            <a:r>
              <a:rPr lang="en-US" sz="1500" dirty="0" err="1">
                <a:solidFill>
                  <a:prstClr val="black"/>
                </a:solidFill>
                <a:latin typeface="Maiandra GD" pitchFamily="34" charset="0"/>
              </a:rPr>
              <a:t>memenuhi</a:t>
            </a:r>
            <a:r>
              <a:rPr lang="en-US" sz="1500" dirty="0">
                <a:solidFill>
                  <a:prstClr val="black"/>
                </a:solidFill>
                <a:latin typeface="Maiandra GD" pitchFamily="34" charset="0"/>
              </a:rPr>
              <a:t> </a:t>
            </a:r>
            <a:r>
              <a:rPr lang="en-US" sz="1500" dirty="0" err="1">
                <a:solidFill>
                  <a:prstClr val="black"/>
                </a:solidFill>
                <a:latin typeface="Maiandra GD" pitchFamily="34" charset="0"/>
              </a:rPr>
              <a:t>kewajibannya</a:t>
            </a:r>
            <a:r>
              <a:rPr lang="en-US" sz="1500" dirty="0">
                <a:solidFill>
                  <a:prstClr val="black"/>
                </a:solidFill>
                <a:latin typeface="Maiandra GD" pitchFamily="34" charset="0"/>
              </a:rPr>
              <a:t> </a:t>
            </a:r>
            <a:r>
              <a:rPr lang="en-US" sz="1500" dirty="0" err="1">
                <a:solidFill>
                  <a:prstClr val="black"/>
                </a:solidFill>
                <a:latin typeface="Maiandra GD" pitchFamily="34" charset="0"/>
              </a:rPr>
              <a:t>dalam</a:t>
            </a:r>
            <a:r>
              <a:rPr lang="en-US" sz="1500" dirty="0">
                <a:solidFill>
                  <a:prstClr val="black"/>
                </a:solidFill>
                <a:latin typeface="Maiandra GD" pitchFamily="34" charset="0"/>
              </a:rPr>
              <a:t> </a:t>
            </a:r>
            <a:r>
              <a:rPr lang="en-US" sz="1500" dirty="0" err="1">
                <a:solidFill>
                  <a:prstClr val="black"/>
                </a:solidFill>
                <a:latin typeface="Maiandra GD" pitchFamily="34" charset="0"/>
              </a:rPr>
              <a:t>membayar</a:t>
            </a:r>
            <a:r>
              <a:rPr lang="en-US" sz="1500" dirty="0">
                <a:solidFill>
                  <a:prstClr val="black"/>
                </a:solidFill>
                <a:latin typeface="Maiandra GD" pitchFamily="34" charset="0"/>
              </a:rPr>
              <a:t> </a:t>
            </a:r>
            <a:r>
              <a:rPr lang="en-US" sz="1500" dirty="0" err="1">
                <a:solidFill>
                  <a:prstClr val="black"/>
                </a:solidFill>
                <a:latin typeface="Maiandra GD" pitchFamily="34" charset="0"/>
              </a:rPr>
              <a:t>Pajak</a:t>
            </a:r>
            <a:r>
              <a:rPr lang="en-US" sz="1500" dirty="0">
                <a:solidFill>
                  <a:prstClr val="black"/>
                </a:solidFill>
                <a:latin typeface="Maiandra GD" pitchFamily="34" charset="0"/>
              </a:rPr>
              <a:t> Daerah </a:t>
            </a:r>
            <a:r>
              <a:rPr lang="en-US" sz="1500" dirty="0" err="1">
                <a:solidFill>
                  <a:prstClr val="black"/>
                </a:solidFill>
                <a:latin typeface="Maiandra GD" pitchFamily="34" charset="0"/>
              </a:rPr>
              <a:t>dan</a:t>
            </a:r>
            <a:r>
              <a:rPr lang="en-US" sz="1500" dirty="0">
                <a:solidFill>
                  <a:prstClr val="black"/>
                </a:solidFill>
                <a:latin typeface="Maiandra GD" pitchFamily="34" charset="0"/>
              </a:rPr>
              <a:t> </a:t>
            </a:r>
            <a:r>
              <a:rPr lang="en-US" sz="1500" dirty="0" err="1">
                <a:solidFill>
                  <a:prstClr val="black"/>
                </a:solidFill>
                <a:latin typeface="Maiandra GD" pitchFamily="34" charset="0"/>
              </a:rPr>
              <a:t>Retribusi</a:t>
            </a:r>
            <a:r>
              <a:rPr lang="en-US" sz="1500" dirty="0">
                <a:solidFill>
                  <a:prstClr val="black"/>
                </a:solidFill>
                <a:latin typeface="Maiandra GD" pitchFamily="34" charset="0"/>
              </a:rPr>
              <a:t> Daerah.</a:t>
            </a:r>
          </a:p>
          <a:p>
            <a:pPr marL="0" indent="680538" algn="just">
              <a:lnSpc>
                <a:spcPct val="150000"/>
              </a:lnSpc>
              <a:buClr>
                <a:srgbClr val="FE8637"/>
              </a:buClr>
              <a:buFont typeface="Wingdings 2"/>
              <a:buNone/>
              <a:tabLst>
                <a:tab pos="719581" algn="l"/>
              </a:tabLst>
            </a:pPr>
            <a:r>
              <a:rPr lang="en-US" sz="1500" dirty="0" err="1" smtClean="0">
                <a:solidFill>
                  <a:prstClr val="black"/>
                </a:solidFill>
                <a:latin typeface="Maiandra GD" pitchFamily="34" charset="0"/>
              </a:rPr>
              <a:t>Peran</a:t>
            </a:r>
            <a:r>
              <a:rPr lang="en-US" sz="1500" dirty="0" smtClean="0">
                <a:solidFill>
                  <a:prstClr val="black"/>
                </a:solidFill>
                <a:latin typeface="Maiandra GD" pitchFamily="34" charset="0"/>
              </a:rPr>
              <a:t> </a:t>
            </a:r>
            <a:r>
              <a:rPr lang="en-US" sz="1500" dirty="0" err="1">
                <a:solidFill>
                  <a:prstClr val="black"/>
                </a:solidFill>
                <a:latin typeface="Maiandra GD" pitchFamily="34" charset="0"/>
              </a:rPr>
              <a:t>Pemerintah</a:t>
            </a:r>
            <a:r>
              <a:rPr lang="en-US" sz="1500" dirty="0">
                <a:solidFill>
                  <a:prstClr val="black"/>
                </a:solidFill>
                <a:latin typeface="Maiandra GD" pitchFamily="34" charset="0"/>
              </a:rPr>
              <a:t> </a:t>
            </a:r>
            <a:r>
              <a:rPr lang="en-US" sz="1500" dirty="0" err="1">
                <a:solidFill>
                  <a:prstClr val="black"/>
                </a:solidFill>
                <a:latin typeface="Maiandra GD" pitchFamily="34" charset="0"/>
              </a:rPr>
              <a:t>Kelurahan</a:t>
            </a:r>
            <a:r>
              <a:rPr lang="en-US" sz="1500" dirty="0">
                <a:solidFill>
                  <a:prstClr val="black"/>
                </a:solidFill>
                <a:latin typeface="Maiandra GD" pitchFamily="34" charset="0"/>
              </a:rPr>
              <a:t> </a:t>
            </a:r>
            <a:r>
              <a:rPr lang="en-US" sz="1500" dirty="0" err="1">
                <a:solidFill>
                  <a:prstClr val="black"/>
                </a:solidFill>
                <a:latin typeface="Maiandra GD" pitchFamily="34" charset="0"/>
              </a:rPr>
              <a:t>Palupi</a:t>
            </a:r>
            <a:r>
              <a:rPr lang="en-US" sz="1500" dirty="0">
                <a:solidFill>
                  <a:prstClr val="black"/>
                </a:solidFill>
                <a:latin typeface="Maiandra GD" pitchFamily="34" charset="0"/>
              </a:rPr>
              <a:t> </a:t>
            </a:r>
            <a:r>
              <a:rPr lang="en-US" sz="1500" dirty="0" err="1">
                <a:solidFill>
                  <a:prstClr val="black"/>
                </a:solidFill>
                <a:latin typeface="Maiandra GD" pitchFamily="34" charset="0"/>
              </a:rPr>
              <a:t>dalam</a:t>
            </a:r>
            <a:r>
              <a:rPr lang="en-US" sz="1500" dirty="0">
                <a:solidFill>
                  <a:prstClr val="black"/>
                </a:solidFill>
                <a:latin typeface="Maiandra GD" pitchFamily="34" charset="0"/>
              </a:rPr>
              <a:t> </a:t>
            </a:r>
            <a:r>
              <a:rPr lang="en-US" sz="1500" dirty="0" err="1">
                <a:solidFill>
                  <a:prstClr val="black"/>
                </a:solidFill>
                <a:latin typeface="Maiandra GD" pitchFamily="34" charset="0"/>
              </a:rPr>
              <a:t>meningkatkan</a:t>
            </a:r>
            <a:r>
              <a:rPr lang="en-US" sz="1500" dirty="0">
                <a:solidFill>
                  <a:prstClr val="black"/>
                </a:solidFill>
                <a:latin typeface="Maiandra GD" pitchFamily="34" charset="0"/>
              </a:rPr>
              <a:t> PAD </a:t>
            </a:r>
            <a:r>
              <a:rPr lang="en-US" sz="1500" dirty="0" err="1">
                <a:solidFill>
                  <a:prstClr val="black"/>
                </a:solidFill>
                <a:latin typeface="Maiandra GD" pitchFamily="34" charset="0"/>
              </a:rPr>
              <a:t>dari</a:t>
            </a:r>
            <a:r>
              <a:rPr lang="en-US" sz="1500" dirty="0">
                <a:solidFill>
                  <a:prstClr val="black"/>
                </a:solidFill>
                <a:latin typeface="Maiandra GD" pitchFamily="34" charset="0"/>
              </a:rPr>
              <a:t> </a:t>
            </a:r>
            <a:r>
              <a:rPr lang="en-US" sz="1500" dirty="0" err="1">
                <a:solidFill>
                  <a:prstClr val="black"/>
                </a:solidFill>
                <a:latin typeface="Maiandra GD" pitchFamily="34" charset="0"/>
              </a:rPr>
              <a:t>sektor</a:t>
            </a:r>
            <a:r>
              <a:rPr lang="en-US" sz="1500" dirty="0">
                <a:solidFill>
                  <a:prstClr val="black"/>
                </a:solidFill>
                <a:latin typeface="Maiandra GD" pitchFamily="34" charset="0"/>
              </a:rPr>
              <a:t> </a:t>
            </a:r>
            <a:r>
              <a:rPr lang="en-US" sz="1500" dirty="0" err="1">
                <a:solidFill>
                  <a:prstClr val="black"/>
                </a:solidFill>
                <a:latin typeface="Maiandra GD" pitchFamily="34" charset="0"/>
              </a:rPr>
              <a:t>Pajak</a:t>
            </a:r>
            <a:r>
              <a:rPr lang="en-US" sz="1500" dirty="0">
                <a:solidFill>
                  <a:prstClr val="black"/>
                </a:solidFill>
                <a:latin typeface="Maiandra GD" pitchFamily="34" charset="0"/>
              </a:rPr>
              <a:t> </a:t>
            </a:r>
            <a:r>
              <a:rPr lang="en-US" sz="1500" dirty="0" err="1">
                <a:solidFill>
                  <a:prstClr val="black"/>
                </a:solidFill>
                <a:latin typeface="Maiandra GD" pitchFamily="34" charset="0"/>
              </a:rPr>
              <a:t>Bumi</a:t>
            </a:r>
            <a:r>
              <a:rPr lang="en-US" sz="1500" dirty="0">
                <a:solidFill>
                  <a:prstClr val="black"/>
                </a:solidFill>
                <a:latin typeface="Maiandra GD" pitchFamily="34" charset="0"/>
              </a:rPr>
              <a:t> </a:t>
            </a:r>
            <a:r>
              <a:rPr lang="en-US" sz="1500" dirty="0" err="1">
                <a:solidFill>
                  <a:prstClr val="black"/>
                </a:solidFill>
                <a:latin typeface="Maiandra GD" pitchFamily="34" charset="0"/>
              </a:rPr>
              <a:t>dan</a:t>
            </a:r>
            <a:r>
              <a:rPr lang="en-US" sz="1500" dirty="0">
                <a:solidFill>
                  <a:prstClr val="black"/>
                </a:solidFill>
                <a:latin typeface="Maiandra GD" pitchFamily="34" charset="0"/>
              </a:rPr>
              <a:t> </a:t>
            </a:r>
            <a:r>
              <a:rPr lang="en-US" sz="1500" dirty="0" err="1">
                <a:solidFill>
                  <a:prstClr val="black"/>
                </a:solidFill>
                <a:latin typeface="Maiandra GD" pitchFamily="34" charset="0"/>
              </a:rPr>
              <a:t>Bangunan</a:t>
            </a:r>
            <a:r>
              <a:rPr lang="en-US" sz="1500" dirty="0">
                <a:solidFill>
                  <a:prstClr val="black"/>
                </a:solidFill>
                <a:latin typeface="Maiandra GD" pitchFamily="34" charset="0"/>
              </a:rPr>
              <a:t> (PBB) </a:t>
            </a:r>
            <a:r>
              <a:rPr lang="en-US" sz="1500" dirty="0" err="1">
                <a:solidFill>
                  <a:prstClr val="black"/>
                </a:solidFill>
                <a:latin typeface="Maiandra GD" pitchFamily="34" charset="0"/>
              </a:rPr>
              <a:t>belum</a:t>
            </a:r>
            <a:r>
              <a:rPr lang="en-US" sz="1500" dirty="0">
                <a:solidFill>
                  <a:prstClr val="black"/>
                </a:solidFill>
                <a:latin typeface="Maiandra GD" pitchFamily="34" charset="0"/>
              </a:rPr>
              <a:t> </a:t>
            </a:r>
            <a:r>
              <a:rPr lang="en-US" sz="1500" dirty="0" err="1">
                <a:solidFill>
                  <a:prstClr val="black"/>
                </a:solidFill>
                <a:latin typeface="Maiandra GD" pitchFamily="34" charset="0"/>
              </a:rPr>
              <a:t>maksimal</a:t>
            </a:r>
            <a:r>
              <a:rPr lang="en-US" sz="1500" dirty="0">
                <a:solidFill>
                  <a:prstClr val="black"/>
                </a:solidFill>
                <a:latin typeface="Maiandra GD" pitchFamily="34" charset="0"/>
              </a:rPr>
              <a:t> </a:t>
            </a:r>
            <a:r>
              <a:rPr lang="en-US" sz="1500" dirty="0" err="1">
                <a:solidFill>
                  <a:prstClr val="black"/>
                </a:solidFill>
                <a:latin typeface="Maiandra GD" pitchFamily="34" charset="0"/>
              </a:rPr>
              <a:t>namun</a:t>
            </a:r>
            <a:r>
              <a:rPr lang="en-US" sz="1500" dirty="0">
                <a:solidFill>
                  <a:prstClr val="black"/>
                </a:solidFill>
                <a:latin typeface="Maiandra GD" pitchFamily="34" charset="0"/>
              </a:rPr>
              <a:t> </a:t>
            </a:r>
            <a:r>
              <a:rPr lang="en-US" sz="1500" dirty="0" err="1">
                <a:solidFill>
                  <a:prstClr val="black"/>
                </a:solidFill>
                <a:latin typeface="Maiandra GD" pitchFamily="34" charset="0"/>
              </a:rPr>
              <a:t>demikian</a:t>
            </a:r>
            <a:r>
              <a:rPr lang="en-US" sz="1500" dirty="0">
                <a:solidFill>
                  <a:prstClr val="black"/>
                </a:solidFill>
                <a:latin typeface="Maiandra GD" pitchFamily="34" charset="0"/>
              </a:rPr>
              <a:t> </a:t>
            </a:r>
            <a:r>
              <a:rPr lang="en-US" sz="1500" dirty="0" err="1">
                <a:solidFill>
                  <a:prstClr val="black"/>
                </a:solidFill>
                <a:latin typeface="Maiandra GD" pitchFamily="34" charset="0"/>
              </a:rPr>
              <a:t>berbagai</a:t>
            </a:r>
            <a:r>
              <a:rPr lang="en-US" sz="1500" dirty="0">
                <a:solidFill>
                  <a:prstClr val="black"/>
                </a:solidFill>
                <a:latin typeface="Maiandra GD" pitchFamily="34" charset="0"/>
              </a:rPr>
              <a:t> </a:t>
            </a:r>
            <a:r>
              <a:rPr lang="en-US" sz="1500" dirty="0" err="1">
                <a:solidFill>
                  <a:prstClr val="black"/>
                </a:solidFill>
                <a:latin typeface="Maiandra GD" pitchFamily="34" charset="0"/>
              </a:rPr>
              <a:t>upaya</a:t>
            </a:r>
            <a:r>
              <a:rPr lang="en-US" sz="1500" dirty="0">
                <a:solidFill>
                  <a:prstClr val="black"/>
                </a:solidFill>
                <a:latin typeface="Maiandra GD" pitchFamily="34" charset="0"/>
              </a:rPr>
              <a:t> </a:t>
            </a:r>
            <a:r>
              <a:rPr lang="en-US" sz="1500" dirty="0" err="1">
                <a:solidFill>
                  <a:prstClr val="black"/>
                </a:solidFill>
                <a:latin typeface="Maiandra GD" pitchFamily="34" charset="0"/>
              </a:rPr>
              <a:t>tetap</a:t>
            </a:r>
            <a:r>
              <a:rPr lang="en-US" sz="1500" dirty="0">
                <a:solidFill>
                  <a:prstClr val="black"/>
                </a:solidFill>
                <a:latin typeface="Maiandra GD" pitchFamily="34" charset="0"/>
              </a:rPr>
              <a:t> </a:t>
            </a:r>
            <a:r>
              <a:rPr lang="en-US" sz="1500" dirty="0" err="1">
                <a:solidFill>
                  <a:prstClr val="black"/>
                </a:solidFill>
                <a:latin typeface="Maiandra GD" pitchFamily="34" charset="0"/>
              </a:rPr>
              <a:t>dilakukan</a:t>
            </a:r>
            <a:r>
              <a:rPr lang="en-US" sz="1500" dirty="0">
                <a:solidFill>
                  <a:prstClr val="black"/>
                </a:solidFill>
                <a:latin typeface="Maiandra GD" pitchFamily="34" charset="0"/>
              </a:rPr>
              <a:t> </a:t>
            </a:r>
            <a:r>
              <a:rPr lang="en-US" sz="1500" dirty="0" err="1">
                <a:solidFill>
                  <a:prstClr val="black"/>
                </a:solidFill>
                <a:latin typeface="Maiandra GD" pitchFamily="34" charset="0"/>
              </a:rPr>
              <a:t>seperti</a:t>
            </a:r>
            <a:r>
              <a:rPr lang="en-US" sz="1500" dirty="0">
                <a:solidFill>
                  <a:prstClr val="black"/>
                </a:solidFill>
                <a:latin typeface="Maiandra GD" pitchFamily="34" charset="0"/>
              </a:rPr>
              <a:t> </a:t>
            </a:r>
            <a:r>
              <a:rPr lang="en-US" sz="1500" dirty="0" err="1">
                <a:solidFill>
                  <a:prstClr val="black"/>
                </a:solidFill>
                <a:latin typeface="Maiandra GD" pitchFamily="34" charset="0"/>
              </a:rPr>
              <a:t>seringnya</a:t>
            </a:r>
            <a:r>
              <a:rPr lang="en-US" sz="1500" dirty="0">
                <a:solidFill>
                  <a:prstClr val="black"/>
                </a:solidFill>
                <a:latin typeface="Maiandra GD" pitchFamily="34" charset="0"/>
              </a:rPr>
              <a:t> </a:t>
            </a:r>
            <a:r>
              <a:rPr lang="en-US" sz="1500" dirty="0" err="1">
                <a:solidFill>
                  <a:prstClr val="black"/>
                </a:solidFill>
                <a:latin typeface="Maiandra GD" pitchFamily="34" charset="0"/>
              </a:rPr>
              <a:t>penyampaian</a:t>
            </a:r>
            <a:r>
              <a:rPr lang="en-US" sz="1500" dirty="0">
                <a:solidFill>
                  <a:prstClr val="black"/>
                </a:solidFill>
                <a:latin typeface="Maiandra GD" pitchFamily="34" charset="0"/>
              </a:rPr>
              <a:t> </a:t>
            </a:r>
            <a:r>
              <a:rPr lang="en-US" sz="1500" dirty="0" err="1">
                <a:solidFill>
                  <a:prstClr val="black"/>
                </a:solidFill>
                <a:latin typeface="Maiandra GD" pitchFamily="34" charset="0"/>
              </a:rPr>
              <a:t>himbauan</a:t>
            </a:r>
            <a:r>
              <a:rPr lang="en-US" sz="1500" dirty="0">
                <a:solidFill>
                  <a:prstClr val="black"/>
                </a:solidFill>
                <a:latin typeface="Maiandra GD" pitchFamily="34" charset="0"/>
              </a:rPr>
              <a:t> </a:t>
            </a:r>
            <a:r>
              <a:rPr lang="en-US" sz="1500" dirty="0" err="1">
                <a:solidFill>
                  <a:prstClr val="black"/>
                </a:solidFill>
                <a:latin typeface="Maiandra GD" pitchFamily="34" charset="0"/>
              </a:rPr>
              <a:t>kepada</a:t>
            </a:r>
            <a:r>
              <a:rPr lang="en-US" sz="1500" dirty="0">
                <a:solidFill>
                  <a:prstClr val="black"/>
                </a:solidFill>
                <a:latin typeface="Maiandra GD" pitchFamily="34" charset="0"/>
              </a:rPr>
              <a:t> </a:t>
            </a:r>
            <a:r>
              <a:rPr lang="en-US" sz="1500" dirty="0" err="1">
                <a:solidFill>
                  <a:prstClr val="black"/>
                </a:solidFill>
                <a:latin typeface="Maiandra GD" pitchFamily="34" charset="0"/>
              </a:rPr>
              <a:t>warga</a:t>
            </a:r>
            <a:r>
              <a:rPr lang="en-US" sz="1500" dirty="0">
                <a:solidFill>
                  <a:prstClr val="black"/>
                </a:solidFill>
                <a:latin typeface="Maiandra GD" pitchFamily="34" charset="0"/>
              </a:rPr>
              <a:t> </a:t>
            </a:r>
            <a:r>
              <a:rPr lang="en-US" sz="1500" dirty="0" err="1">
                <a:solidFill>
                  <a:prstClr val="black"/>
                </a:solidFill>
                <a:latin typeface="Maiandra GD" pitchFamily="34" charset="0"/>
              </a:rPr>
              <a:t>masyarakat</a:t>
            </a:r>
            <a:r>
              <a:rPr lang="en-US" sz="1500" dirty="0">
                <a:solidFill>
                  <a:prstClr val="black"/>
                </a:solidFill>
                <a:latin typeface="Maiandra GD" pitchFamily="34" charset="0"/>
              </a:rPr>
              <a:t> </a:t>
            </a:r>
            <a:r>
              <a:rPr lang="en-US" sz="1500" dirty="0" err="1">
                <a:solidFill>
                  <a:prstClr val="black"/>
                </a:solidFill>
                <a:latin typeface="Maiandra GD" pitchFamily="34" charset="0"/>
              </a:rPr>
              <a:t>untuk</a:t>
            </a:r>
            <a:r>
              <a:rPr lang="en-US" sz="1500" dirty="0">
                <a:solidFill>
                  <a:prstClr val="black"/>
                </a:solidFill>
                <a:latin typeface="Maiandra GD" pitchFamily="34" charset="0"/>
              </a:rPr>
              <a:t> </a:t>
            </a:r>
            <a:r>
              <a:rPr lang="en-US" sz="1500" dirty="0" err="1">
                <a:solidFill>
                  <a:prstClr val="black"/>
                </a:solidFill>
                <a:latin typeface="Maiandra GD" pitchFamily="34" charset="0"/>
              </a:rPr>
              <a:t>melunasi</a:t>
            </a:r>
            <a:r>
              <a:rPr lang="en-US" sz="1500" dirty="0">
                <a:solidFill>
                  <a:prstClr val="black"/>
                </a:solidFill>
                <a:latin typeface="Maiandra GD" pitchFamily="34" charset="0"/>
              </a:rPr>
              <a:t> PBB </a:t>
            </a:r>
            <a:r>
              <a:rPr lang="en-US" sz="1500" dirty="0" err="1">
                <a:solidFill>
                  <a:prstClr val="black"/>
                </a:solidFill>
                <a:latin typeface="Maiandra GD" pitchFamily="34" charset="0"/>
              </a:rPr>
              <a:t>dan</a:t>
            </a:r>
            <a:r>
              <a:rPr lang="en-US" sz="1500" dirty="0">
                <a:solidFill>
                  <a:prstClr val="black"/>
                </a:solidFill>
                <a:latin typeface="Maiandra GD" pitchFamily="34" charset="0"/>
              </a:rPr>
              <a:t> </a:t>
            </a:r>
            <a:r>
              <a:rPr lang="en-US" sz="1500" dirty="0" err="1">
                <a:solidFill>
                  <a:prstClr val="black"/>
                </a:solidFill>
                <a:latin typeface="Maiandra GD" pitchFamily="34" charset="0"/>
              </a:rPr>
              <a:t>menjadikan</a:t>
            </a:r>
            <a:r>
              <a:rPr lang="en-US" sz="1500" dirty="0">
                <a:solidFill>
                  <a:prstClr val="black"/>
                </a:solidFill>
                <a:latin typeface="Maiandra GD" pitchFamily="34" charset="0"/>
              </a:rPr>
              <a:t> </a:t>
            </a:r>
            <a:r>
              <a:rPr lang="en-US" sz="1500" dirty="0" err="1">
                <a:solidFill>
                  <a:prstClr val="black"/>
                </a:solidFill>
                <a:latin typeface="Maiandra GD" pitchFamily="34" charset="0"/>
              </a:rPr>
              <a:t>pelunasan</a:t>
            </a:r>
            <a:r>
              <a:rPr lang="en-US" sz="1500" dirty="0">
                <a:solidFill>
                  <a:prstClr val="black"/>
                </a:solidFill>
                <a:latin typeface="Maiandra GD" pitchFamily="34" charset="0"/>
              </a:rPr>
              <a:t> PBB </a:t>
            </a:r>
            <a:r>
              <a:rPr lang="en-US" sz="1500" dirty="0" err="1">
                <a:solidFill>
                  <a:prstClr val="black"/>
                </a:solidFill>
                <a:latin typeface="Maiandra GD" pitchFamily="34" charset="0"/>
              </a:rPr>
              <a:t>sebagai</a:t>
            </a:r>
            <a:r>
              <a:rPr lang="en-US" sz="1500" dirty="0">
                <a:solidFill>
                  <a:prstClr val="black"/>
                </a:solidFill>
                <a:latin typeface="Maiandra GD" pitchFamily="34" charset="0"/>
              </a:rPr>
              <a:t> </a:t>
            </a:r>
            <a:r>
              <a:rPr lang="en-US" sz="1500" dirty="0" err="1">
                <a:solidFill>
                  <a:prstClr val="black"/>
                </a:solidFill>
                <a:latin typeface="Maiandra GD" pitchFamily="34" charset="0"/>
              </a:rPr>
              <a:t>salah</a:t>
            </a:r>
            <a:r>
              <a:rPr lang="en-US" sz="1500" dirty="0">
                <a:solidFill>
                  <a:prstClr val="black"/>
                </a:solidFill>
                <a:latin typeface="Maiandra GD" pitchFamily="34" charset="0"/>
              </a:rPr>
              <a:t> </a:t>
            </a:r>
            <a:r>
              <a:rPr lang="en-US" sz="1500" dirty="0" err="1">
                <a:solidFill>
                  <a:prstClr val="black"/>
                </a:solidFill>
                <a:latin typeface="Maiandra GD" pitchFamily="34" charset="0"/>
              </a:rPr>
              <a:t>satu</a:t>
            </a:r>
            <a:r>
              <a:rPr lang="en-US" sz="1500" dirty="0">
                <a:solidFill>
                  <a:prstClr val="black"/>
                </a:solidFill>
                <a:latin typeface="Maiandra GD" pitchFamily="34" charset="0"/>
              </a:rPr>
              <a:t> </a:t>
            </a:r>
            <a:r>
              <a:rPr lang="en-US" sz="1500" dirty="0" err="1">
                <a:solidFill>
                  <a:prstClr val="black"/>
                </a:solidFill>
                <a:latin typeface="Maiandra GD" pitchFamily="34" charset="0"/>
              </a:rPr>
              <a:t>persyaratan</a:t>
            </a:r>
            <a:r>
              <a:rPr lang="en-US" sz="1500" dirty="0">
                <a:solidFill>
                  <a:prstClr val="black"/>
                </a:solidFill>
                <a:latin typeface="Maiandra GD" pitchFamily="34" charset="0"/>
              </a:rPr>
              <a:t> </a:t>
            </a:r>
            <a:r>
              <a:rPr lang="en-US" sz="1500" dirty="0" err="1">
                <a:solidFill>
                  <a:prstClr val="black"/>
                </a:solidFill>
                <a:latin typeface="Maiandra GD" pitchFamily="34" charset="0"/>
              </a:rPr>
              <a:t>memperoleh</a:t>
            </a:r>
            <a:r>
              <a:rPr lang="en-US" sz="1500" dirty="0">
                <a:solidFill>
                  <a:prstClr val="black"/>
                </a:solidFill>
                <a:latin typeface="Maiandra GD" pitchFamily="34" charset="0"/>
              </a:rPr>
              <a:t> </a:t>
            </a:r>
            <a:r>
              <a:rPr lang="en-US" sz="1500" dirty="0" err="1">
                <a:solidFill>
                  <a:prstClr val="black"/>
                </a:solidFill>
                <a:latin typeface="Maiandra GD" pitchFamily="34" charset="0"/>
              </a:rPr>
              <a:t>surat</a:t>
            </a:r>
            <a:r>
              <a:rPr lang="en-US" sz="1500" dirty="0">
                <a:solidFill>
                  <a:prstClr val="black"/>
                </a:solidFill>
                <a:latin typeface="Maiandra GD" pitchFamily="34" charset="0"/>
              </a:rPr>
              <a:t> </a:t>
            </a:r>
            <a:r>
              <a:rPr lang="en-US" sz="1500" dirty="0" err="1" smtClean="0">
                <a:solidFill>
                  <a:prstClr val="black"/>
                </a:solidFill>
                <a:latin typeface="Maiandra GD" pitchFamily="34" charset="0"/>
              </a:rPr>
              <a:t>keteran</a:t>
            </a:r>
            <a:r>
              <a:rPr lang="en-US" sz="1400" dirty="0" err="1" smtClean="0">
                <a:solidFill>
                  <a:prstClr val="black"/>
                </a:solidFill>
                <a:latin typeface="Maiandra GD" pitchFamily="34" charset="0"/>
              </a:rPr>
              <a:t>gan</a:t>
            </a:r>
            <a:r>
              <a:rPr lang="en-US" sz="1400" dirty="0" smtClean="0">
                <a:solidFill>
                  <a:prstClr val="black"/>
                </a:solidFill>
                <a:latin typeface="Maiandra GD" pitchFamily="34" charset="0"/>
              </a:rPr>
              <a:t>.</a:t>
            </a:r>
            <a:endParaRPr lang="en-US" sz="1400" dirty="0" smtClean="0">
              <a:solidFill>
                <a:prstClr val="black"/>
              </a:solidFill>
              <a:latin typeface="Maiandra GD" pitchFamily="34" charset="0"/>
            </a:endParaRPr>
          </a:p>
          <a:p>
            <a:pPr marL="0" indent="680538" algn="just">
              <a:lnSpc>
                <a:spcPct val="150000"/>
              </a:lnSpc>
              <a:buClr>
                <a:srgbClr val="FE8637"/>
              </a:buClr>
              <a:buFont typeface="Wingdings 2"/>
              <a:buNone/>
              <a:tabLst>
                <a:tab pos="719581" algn="l"/>
              </a:tabLst>
            </a:pPr>
            <a:endParaRPr lang="en-US" sz="1900" dirty="0">
              <a:solidFill>
                <a:srgbClr val="292934"/>
              </a:solidFill>
              <a:latin typeface="Maiandra GD" pitchFamily="34" charset="0"/>
              <a:ea typeface="Microsoft JhengHei" pitchFamily="34" charset="-120"/>
            </a:endParaRPr>
          </a:p>
        </p:txBody>
      </p:sp>
      <p:sp>
        <p:nvSpPr>
          <p:cNvPr id="8" name="TextBox 7"/>
          <p:cNvSpPr txBox="1"/>
          <p:nvPr/>
        </p:nvSpPr>
        <p:spPr>
          <a:xfrm>
            <a:off x="1066802" y="447887"/>
            <a:ext cx="6038681" cy="466513"/>
          </a:xfrm>
          <a:prstGeom prst="rect">
            <a:avLst/>
          </a:prstGeom>
          <a:noFill/>
        </p:spPr>
        <p:txBody>
          <a:bodyPr wrap="square" lIns="95064" tIns="47532" rIns="95064" bIns="47532" rtlCol="0">
            <a:spAutoFit/>
          </a:bodyPr>
          <a:lstStyle/>
          <a:p>
            <a:r>
              <a:rPr lang="en-US" sz="2300" b="1" dirty="0" smtClean="0">
                <a:latin typeface="Arial Rounded MT Bold" pitchFamily="34" charset="0"/>
              </a:rPr>
              <a:t>18. PENDAPATAN ASLI DAERAH (PAD)</a:t>
            </a:r>
            <a:endParaRPr lang="en-US" sz="2300" b="1" dirty="0">
              <a:latin typeface="Arial Rounded MT Bold"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909319197"/>
              </p:ext>
            </p:extLst>
          </p:nvPr>
        </p:nvGraphicFramePr>
        <p:xfrm>
          <a:off x="1447800" y="6027420"/>
          <a:ext cx="5181600" cy="4335780"/>
        </p:xfrm>
        <a:graphic>
          <a:graphicData uri="http://schemas.openxmlformats.org/drawingml/2006/table">
            <a:tbl>
              <a:tblPr firstRow="1" bandRow="1">
                <a:tableStyleId>{5C22544A-7EE6-4342-B048-85BDC9FD1C3A}</a:tableStyleId>
              </a:tblPr>
              <a:tblGrid>
                <a:gridCol w="533400"/>
                <a:gridCol w="762000"/>
                <a:gridCol w="1447800"/>
                <a:gridCol w="1295400"/>
                <a:gridCol w="1143000"/>
              </a:tblGrid>
              <a:tr h="579863">
                <a:tc>
                  <a:txBody>
                    <a:bodyPr/>
                    <a:lstStyle/>
                    <a:p>
                      <a:pPr marL="0" marR="50165" algn="ctr">
                        <a:spcBef>
                          <a:spcPts val="0"/>
                        </a:spcBef>
                        <a:spcAft>
                          <a:spcPts val="0"/>
                        </a:spcAft>
                      </a:pPr>
                      <a:r>
                        <a:rPr lang="en-US" sz="1300" b="1" dirty="0" smtClean="0">
                          <a:solidFill>
                            <a:schemeClr val="tx1"/>
                          </a:solidFill>
                          <a:latin typeface="Arial"/>
                          <a:ea typeface="Times New Roman"/>
                          <a:cs typeface="Times New Roman"/>
                        </a:rPr>
                        <a:t>No</a:t>
                      </a:r>
                      <a:endParaRPr lang="en-US" sz="1300" dirty="0">
                        <a:solidFill>
                          <a:schemeClr val="tx1"/>
                        </a:solidFill>
                        <a:latin typeface="Times New Roman"/>
                        <a:ea typeface="Times New Roman"/>
                        <a:cs typeface="Times New Roman"/>
                      </a:endParaRPr>
                    </a:p>
                  </a:txBody>
                  <a:tcPr marL="77724" marR="77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solidFill>
                      <a:schemeClr val="accent6">
                        <a:lumMod val="20000"/>
                        <a:lumOff val="80000"/>
                      </a:schemeClr>
                    </a:solidFill>
                  </a:tcPr>
                </a:tc>
                <a:tc>
                  <a:txBody>
                    <a:bodyPr/>
                    <a:lstStyle/>
                    <a:p>
                      <a:pPr marL="0" marR="50165" algn="ctr">
                        <a:spcBef>
                          <a:spcPts val="0"/>
                        </a:spcBef>
                        <a:spcAft>
                          <a:spcPts val="0"/>
                        </a:spcAft>
                      </a:pPr>
                      <a:r>
                        <a:rPr lang="en-US" sz="1300" b="1" dirty="0">
                          <a:solidFill>
                            <a:schemeClr val="tx1"/>
                          </a:solidFill>
                          <a:latin typeface="Arial"/>
                          <a:ea typeface="Times New Roman"/>
                          <a:cs typeface="Times New Roman"/>
                        </a:rPr>
                        <a:t>Tahun</a:t>
                      </a:r>
                      <a:endParaRPr lang="en-US" sz="1300" dirty="0">
                        <a:solidFill>
                          <a:schemeClr val="tx1"/>
                        </a:solidFill>
                        <a:latin typeface="Times New Roman"/>
                        <a:ea typeface="Times New Roman"/>
                        <a:cs typeface="Times New Roman"/>
                      </a:endParaRPr>
                    </a:p>
                  </a:txBody>
                  <a:tcPr marL="77724" marR="77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solidFill>
                      <a:schemeClr val="accent6">
                        <a:lumMod val="20000"/>
                        <a:lumOff val="80000"/>
                      </a:schemeClr>
                    </a:solidFill>
                  </a:tcPr>
                </a:tc>
                <a:tc>
                  <a:txBody>
                    <a:bodyPr/>
                    <a:lstStyle/>
                    <a:p>
                      <a:pPr marL="0" marR="50165" algn="ctr">
                        <a:spcBef>
                          <a:spcPts val="0"/>
                        </a:spcBef>
                        <a:spcAft>
                          <a:spcPts val="0"/>
                        </a:spcAft>
                        <a:tabLst/>
                      </a:pPr>
                      <a:r>
                        <a:rPr lang="en-US" sz="1300" b="1" dirty="0" err="1" smtClean="0">
                          <a:solidFill>
                            <a:schemeClr val="tx1"/>
                          </a:solidFill>
                          <a:latin typeface="Arial"/>
                          <a:ea typeface="Times New Roman"/>
                          <a:cs typeface="Times New Roman"/>
                        </a:rPr>
                        <a:t>Jumlah</a:t>
                      </a:r>
                      <a:r>
                        <a:rPr lang="en-US" sz="1300" b="1" dirty="0" smtClean="0">
                          <a:solidFill>
                            <a:schemeClr val="tx1"/>
                          </a:solidFill>
                          <a:latin typeface="Arial"/>
                          <a:ea typeface="Times New Roman"/>
                          <a:cs typeface="Times New Roman"/>
                        </a:rPr>
                        <a:t>                           </a:t>
                      </a:r>
                      <a:endParaRPr lang="en-US" sz="1300" dirty="0">
                        <a:solidFill>
                          <a:schemeClr val="tx1"/>
                        </a:solidFill>
                        <a:latin typeface="Times New Roman"/>
                        <a:ea typeface="Times New Roman"/>
                        <a:cs typeface="Times New Roman"/>
                      </a:endParaRPr>
                    </a:p>
                    <a:p>
                      <a:pPr marL="0" marR="50165" algn="ctr">
                        <a:spcBef>
                          <a:spcPts val="0"/>
                        </a:spcBef>
                        <a:spcAft>
                          <a:spcPts val="0"/>
                        </a:spcAft>
                      </a:pPr>
                      <a:r>
                        <a:rPr lang="en-US" sz="1300" b="1" dirty="0" err="1" smtClean="0">
                          <a:solidFill>
                            <a:schemeClr val="tx1"/>
                          </a:solidFill>
                          <a:latin typeface="Arial"/>
                          <a:ea typeface="Times New Roman"/>
                          <a:cs typeface="Times New Roman"/>
                        </a:rPr>
                        <a:t>Penetapan</a:t>
                      </a:r>
                      <a:r>
                        <a:rPr lang="en-US" sz="1300" b="1" dirty="0" smtClean="0">
                          <a:solidFill>
                            <a:schemeClr val="tx1"/>
                          </a:solidFill>
                          <a:latin typeface="Arial"/>
                          <a:ea typeface="Times New Roman"/>
                          <a:cs typeface="Times New Roman"/>
                        </a:rPr>
                        <a:t> (</a:t>
                      </a:r>
                      <a:r>
                        <a:rPr lang="en-US" sz="1300" b="1" dirty="0" err="1" smtClean="0">
                          <a:solidFill>
                            <a:schemeClr val="tx1"/>
                          </a:solidFill>
                          <a:latin typeface="Arial"/>
                          <a:ea typeface="Times New Roman"/>
                          <a:cs typeface="Times New Roman"/>
                        </a:rPr>
                        <a:t>Rp</a:t>
                      </a:r>
                      <a:r>
                        <a:rPr lang="en-US" sz="1300" b="1" dirty="0" smtClean="0">
                          <a:solidFill>
                            <a:schemeClr val="tx1"/>
                          </a:solidFill>
                          <a:latin typeface="Arial"/>
                          <a:ea typeface="Times New Roman"/>
                          <a:cs typeface="Times New Roman"/>
                        </a:rPr>
                        <a:t>)</a:t>
                      </a:r>
                      <a:endParaRPr lang="en-US" sz="1300" dirty="0">
                        <a:solidFill>
                          <a:schemeClr val="tx1"/>
                        </a:solidFill>
                        <a:latin typeface="Times New Roman"/>
                        <a:ea typeface="Times New Roman"/>
                        <a:cs typeface="Times New Roman"/>
                      </a:endParaRPr>
                    </a:p>
                  </a:txBody>
                  <a:tcPr marL="77724" marR="77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solidFill>
                      <a:schemeClr val="accent6">
                        <a:lumMod val="20000"/>
                        <a:lumOff val="80000"/>
                      </a:schemeClr>
                    </a:solidFill>
                  </a:tcPr>
                </a:tc>
                <a:tc>
                  <a:txBody>
                    <a:bodyPr/>
                    <a:lstStyle/>
                    <a:p>
                      <a:pPr marL="0" marR="50165" algn="ctr">
                        <a:spcBef>
                          <a:spcPts val="0"/>
                        </a:spcBef>
                        <a:spcAft>
                          <a:spcPts val="0"/>
                        </a:spcAft>
                      </a:pPr>
                      <a:r>
                        <a:rPr lang="en-US" sz="1300" b="1" dirty="0" err="1" smtClean="0">
                          <a:solidFill>
                            <a:schemeClr val="tx1"/>
                          </a:solidFill>
                          <a:latin typeface="Arial"/>
                          <a:ea typeface="Times New Roman"/>
                          <a:cs typeface="Times New Roman"/>
                        </a:rPr>
                        <a:t>Jumlah</a:t>
                      </a:r>
                      <a:r>
                        <a:rPr lang="en-US" sz="1300" b="1" dirty="0" smtClean="0">
                          <a:solidFill>
                            <a:schemeClr val="tx1"/>
                          </a:solidFill>
                          <a:latin typeface="Arial"/>
                          <a:ea typeface="Times New Roman"/>
                          <a:cs typeface="Times New Roman"/>
                        </a:rPr>
                        <a:t> </a:t>
                      </a:r>
                      <a:r>
                        <a:rPr lang="en-US" sz="1300" b="1" dirty="0" err="1" smtClean="0">
                          <a:solidFill>
                            <a:schemeClr val="tx1"/>
                          </a:solidFill>
                          <a:latin typeface="Arial"/>
                          <a:ea typeface="Times New Roman"/>
                          <a:cs typeface="Times New Roman"/>
                        </a:rPr>
                        <a:t>Pemasukan</a:t>
                      </a:r>
                      <a:r>
                        <a:rPr lang="en-US" sz="1300" b="1" dirty="0" smtClean="0">
                          <a:solidFill>
                            <a:schemeClr val="tx1"/>
                          </a:solidFill>
                          <a:latin typeface="Arial"/>
                          <a:ea typeface="Times New Roman"/>
                          <a:cs typeface="Times New Roman"/>
                        </a:rPr>
                        <a:t> (</a:t>
                      </a:r>
                      <a:r>
                        <a:rPr lang="en-US" sz="1300" b="1" dirty="0" err="1" smtClean="0">
                          <a:solidFill>
                            <a:schemeClr val="tx1"/>
                          </a:solidFill>
                          <a:latin typeface="Arial"/>
                          <a:ea typeface="Times New Roman"/>
                          <a:cs typeface="Times New Roman"/>
                        </a:rPr>
                        <a:t>Rp</a:t>
                      </a:r>
                      <a:r>
                        <a:rPr lang="en-US" sz="1300" b="1" dirty="0" smtClean="0">
                          <a:solidFill>
                            <a:schemeClr val="tx1"/>
                          </a:solidFill>
                          <a:latin typeface="Arial"/>
                          <a:ea typeface="Times New Roman"/>
                          <a:cs typeface="Times New Roman"/>
                        </a:rPr>
                        <a:t>)</a:t>
                      </a:r>
                      <a:endParaRPr lang="en-US" sz="1300" dirty="0">
                        <a:solidFill>
                          <a:schemeClr val="tx1"/>
                        </a:solidFill>
                        <a:latin typeface="Times New Roman"/>
                        <a:ea typeface="Times New Roman"/>
                        <a:cs typeface="Times New Roman"/>
                      </a:endParaRPr>
                    </a:p>
                  </a:txBody>
                  <a:tcPr marL="77724" marR="77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solidFill>
                      <a:schemeClr val="accent6">
                        <a:lumMod val="20000"/>
                        <a:lumOff val="80000"/>
                      </a:schemeClr>
                    </a:solidFill>
                  </a:tcPr>
                </a:tc>
                <a:tc>
                  <a:txBody>
                    <a:bodyPr/>
                    <a:lstStyle/>
                    <a:p>
                      <a:pPr marL="0" marR="50165" algn="ctr">
                        <a:spcBef>
                          <a:spcPts val="0"/>
                        </a:spcBef>
                        <a:spcAft>
                          <a:spcPts val="0"/>
                        </a:spcAft>
                      </a:pPr>
                      <a:r>
                        <a:rPr lang="en-US" sz="1300" b="1" dirty="0" err="1" smtClean="0">
                          <a:solidFill>
                            <a:schemeClr val="tx1"/>
                          </a:solidFill>
                          <a:latin typeface="Arial"/>
                          <a:ea typeface="Times New Roman"/>
                          <a:cs typeface="Times New Roman"/>
                        </a:rPr>
                        <a:t>Prosentase</a:t>
                      </a:r>
                      <a:endParaRPr lang="en-US" sz="1300" dirty="0">
                        <a:solidFill>
                          <a:schemeClr val="tx1"/>
                        </a:solidFill>
                        <a:latin typeface="Times New Roman"/>
                        <a:ea typeface="Times New Roman"/>
                        <a:cs typeface="Times New Roman"/>
                      </a:endParaRPr>
                    </a:p>
                    <a:p>
                      <a:pPr marL="0" marR="50165" algn="ctr">
                        <a:spcBef>
                          <a:spcPts val="0"/>
                        </a:spcBef>
                        <a:spcAft>
                          <a:spcPts val="0"/>
                        </a:spcAft>
                      </a:pPr>
                      <a:r>
                        <a:rPr lang="en-US" sz="1300" b="1" dirty="0">
                          <a:solidFill>
                            <a:schemeClr val="tx1"/>
                          </a:solidFill>
                          <a:latin typeface="Arial"/>
                          <a:ea typeface="Times New Roman"/>
                          <a:cs typeface="Times New Roman"/>
                        </a:rPr>
                        <a:t>(%)</a:t>
                      </a:r>
                      <a:endParaRPr lang="en-US" sz="1300" dirty="0">
                        <a:solidFill>
                          <a:schemeClr val="tx1"/>
                        </a:solidFill>
                        <a:latin typeface="Times New Roman"/>
                        <a:ea typeface="Times New Roman"/>
                        <a:cs typeface="Times New Roman"/>
                      </a:endParaRPr>
                    </a:p>
                  </a:txBody>
                  <a:tcPr marL="77724" marR="77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solidFill>
                      <a:schemeClr val="accent6">
                        <a:lumMod val="20000"/>
                        <a:lumOff val="80000"/>
                      </a:schemeClr>
                    </a:solidFill>
                  </a:tcPr>
                </a:tc>
              </a:tr>
              <a:tr h="3382537">
                <a:tc>
                  <a:txBody>
                    <a:bodyPr/>
                    <a:lstStyle/>
                    <a:p>
                      <a:pPr marL="0" marR="50165" algn="ctr">
                        <a:spcBef>
                          <a:spcPts val="0"/>
                        </a:spcBef>
                        <a:spcAft>
                          <a:spcPts val="300"/>
                        </a:spcAft>
                      </a:pPr>
                      <a:r>
                        <a:rPr lang="en-US" sz="1300" dirty="0" smtClean="0">
                          <a:solidFill>
                            <a:schemeClr val="tx1"/>
                          </a:solidFill>
                          <a:latin typeface="Arial"/>
                          <a:ea typeface="Times New Roman"/>
                          <a:cs typeface="Times New Roman"/>
                        </a:rPr>
                        <a:t>1.</a:t>
                      </a:r>
                      <a:endParaRPr lang="en-US" sz="1300" dirty="0">
                        <a:solidFill>
                          <a:schemeClr val="tx1"/>
                        </a:solidFill>
                        <a:latin typeface="Times New Roman"/>
                        <a:ea typeface="Times New Roman"/>
                        <a:cs typeface="Times New Roman"/>
                      </a:endParaRPr>
                    </a:p>
                    <a:p>
                      <a:pPr marL="0" marR="50165" algn="ctr">
                        <a:spcBef>
                          <a:spcPts val="0"/>
                        </a:spcBef>
                        <a:spcAft>
                          <a:spcPts val="300"/>
                        </a:spcAft>
                      </a:pPr>
                      <a:r>
                        <a:rPr lang="en-US" sz="1300" dirty="0">
                          <a:solidFill>
                            <a:schemeClr val="tx1"/>
                          </a:solidFill>
                          <a:latin typeface="Arial"/>
                          <a:ea typeface="Times New Roman"/>
                          <a:cs typeface="Times New Roman"/>
                        </a:rPr>
                        <a:t>2.</a:t>
                      </a:r>
                      <a:endParaRPr lang="en-US" sz="1300" dirty="0">
                        <a:solidFill>
                          <a:schemeClr val="tx1"/>
                        </a:solidFill>
                        <a:latin typeface="Times New Roman"/>
                        <a:ea typeface="Times New Roman"/>
                        <a:cs typeface="Times New Roman"/>
                      </a:endParaRPr>
                    </a:p>
                    <a:p>
                      <a:pPr marL="0" marR="50165" algn="ctr">
                        <a:spcBef>
                          <a:spcPts val="0"/>
                        </a:spcBef>
                        <a:spcAft>
                          <a:spcPts val="300"/>
                        </a:spcAft>
                      </a:pPr>
                      <a:r>
                        <a:rPr lang="en-US" sz="1300" dirty="0">
                          <a:solidFill>
                            <a:schemeClr val="tx1"/>
                          </a:solidFill>
                          <a:latin typeface="Arial"/>
                          <a:ea typeface="Times New Roman"/>
                          <a:cs typeface="Times New Roman"/>
                        </a:rPr>
                        <a:t>3</a:t>
                      </a:r>
                      <a:r>
                        <a:rPr lang="en-US" sz="1300" dirty="0" smtClean="0">
                          <a:solidFill>
                            <a:schemeClr val="tx1"/>
                          </a:solidFill>
                          <a:latin typeface="Arial"/>
                          <a:ea typeface="Times New Roman"/>
                          <a:cs typeface="Times New Roman"/>
                        </a:rPr>
                        <a:t>.</a:t>
                      </a:r>
                    </a:p>
                    <a:p>
                      <a:pPr marL="0" marR="50165" algn="ctr">
                        <a:spcBef>
                          <a:spcPts val="0"/>
                        </a:spcBef>
                        <a:spcAft>
                          <a:spcPts val="300"/>
                        </a:spcAft>
                      </a:pPr>
                      <a:r>
                        <a:rPr lang="en-US" sz="1300" dirty="0" smtClean="0">
                          <a:solidFill>
                            <a:schemeClr val="tx1"/>
                          </a:solidFill>
                          <a:latin typeface="Arial"/>
                          <a:ea typeface="Times New Roman"/>
                          <a:cs typeface="Times New Roman"/>
                        </a:rPr>
                        <a:t>4.</a:t>
                      </a:r>
                    </a:p>
                    <a:p>
                      <a:pPr marL="0" marR="50165" algn="ctr">
                        <a:spcBef>
                          <a:spcPts val="0"/>
                        </a:spcBef>
                        <a:spcAft>
                          <a:spcPts val="300"/>
                        </a:spcAft>
                      </a:pPr>
                      <a:r>
                        <a:rPr lang="en-US" sz="1300" dirty="0" smtClean="0">
                          <a:solidFill>
                            <a:schemeClr val="tx1"/>
                          </a:solidFill>
                          <a:latin typeface="Arial"/>
                          <a:ea typeface="Times New Roman"/>
                          <a:cs typeface="Times New Roman"/>
                        </a:rPr>
                        <a:t>5.</a:t>
                      </a:r>
                    </a:p>
                    <a:p>
                      <a:pPr marL="0" marR="50165" algn="ctr">
                        <a:spcBef>
                          <a:spcPts val="0"/>
                        </a:spcBef>
                        <a:spcAft>
                          <a:spcPts val="300"/>
                        </a:spcAft>
                      </a:pPr>
                      <a:r>
                        <a:rPr lang="en-US" sz="1300" dirty="0" smtClean="0">
                          <a:solidFill>
                            <a:schemeClr val="tx1"/>
                          </a:solidFill>
                          <a:latin typeface="Arial"/>
                          <a:ea typeface="Times New Roman"/>
                          <a:cs typeface="Times New Roman"/>
                        </a:rPr>
                        <a:t>6.</a:t>
                      </a:r>
                    </a:p>
                    <a:p>
                      <a:pPr marL="0" marR="50165" algn="ctr">
                        <a:spcBef>
                          <a:spcPts val="0"/>
                        </a:spcBef>
                        <a:spcAft>
                          <a:spcPts val="300"/>
                        </a:spcAft>
                      </a:pPr>
                      <a:r>
                        <a:rPr lang="en-US" sz="1300" dirty="0" smtClean="0">
                          <a:solidFill>
                            <a:schemeClr val="tx1"/>
                          </a:solidFill>
                          <a:latin typeface="Arial"/>
                          <a:ea typeface="Times New Roman"/>
                          <a:cs typeface="Times New Roman"/>
                        </a:rPr>
                        <a:t>7.</a:t>
                      </a:r>
                    </a:p>
                    <a:p>
                      <a:pPr marL="0" marR="50165" algn="ctr">
                        <a:spcBef>
                          <a:spcPts val="0"/>
                        </a:spcBef>
                        <a:spcAft>
                          <a:spcPts val="300"/>
                        </a:spcAft>
                      </a:pPr>
                      <a:r>
                        <a:rPr lang="en-US" sz="1300" dirty="0" smtClean="0">
                          <a:solidFill>
                            <a:schemeClr val="tx1"/>
                          </a:solidFill>
                          <a:latin typeface="Arial"/>
                          <a:ea typeface="Times New Roman"/>
                          <a:cs typeface="Times New Roman"/>
                        </a:rPr>
                        <a:t>8.</a:t>
                      </a:r>
                    </a:p>
                    <a:p>
                      <a:pPr marL="0" marR="50165" algn="ctr">
                        <a:spcBef>
                          <a:spcPts val="0"/>
                        </a:spcBef>
                        <a:spcAft>
                          <a:spcPts val="300"/>
                        </a:spcAft>
                      </a:pPr>
                      <a:r>
                        <a:rPr lang="en-US" sz="1300" dirty="0" smtClean="0">
                          <a:solidFill>
                            <a:schemeClr val="tx1"/>
                          </a:solidFill>
                          <a:latin typeface="Arial"/>
                          <a:ea typeface="Times New Roman"/>
                          <a:cs typeface="Times New Roman"/>
                        </a:rPr>
                        <a:t>9.</a:t>
                      </a:r>
                    </a:p>
                    <a:p>
                      <a:pPr marL="0" marR="50165" algn="ctr">
                        <a:spcBef>
                          <a:spcPts val="0"/>
                        </a:spcBef>
                        <a:spcAft>
                          <a:spcPts val="300"/>
                        </a:spcAft>
                      </a:pPr>
                      <a:r>
                        <a:rPr lang="en-US" sz="1300" dirty="0" smtClean="0">
                          <a:solidFill>
                            <a:schemeClr val="tx1"/>
                          </a:solidFill>
                          <a:latin typeface="Arial"/>
                          <a:ea typeface="Times New Roman"/>
                          <a:cs typeface="Times New Roman"/>
                        </a:rPr>
                        <a:t>10.</a:t>
                      </a:r>
                    </a:p>
                    <a:p>
                      <a:pPr marL="0" marR="50165" algn="ctr">
                        <a:spcBef>
                          <a:spcPts val="0"/>
                        </a:spcBef>
                        <a:spcAft>
                          <a:spcPts val="300"/>
                        </a:spcAft>
                      </a:pPr>
                      <a:r>
                        <a:rPr lang="en-US" sz="1300" dirty="0" smtClean="0">
                          <a:solidFill>
                            <a:schemeClr val="tx1"/>
                          </a:solidFill>
                          <a:latin typeface="Arial"/>
                          <a:ea typeface="Times New Roman"/>
                          <a:cs typeface="Times New Roman"/>
                        </a:rPr>
                        <a:t>11.</a:t>
                      </a:r>
                    </a:p>
                    <a:p>
                      <a:pPr marL="0" marR="50165" algn="ctr">
                        <a:spcBef>
                          <a:spcPts val="0"/>
                        </a:spcBef>
                        <a:spcAft>
                          <a:spcPts val="300"/>
                        </a:spcAft>
                      </a:pPr>
                      <a:r>
                        <a:rPr lang="en-US" sz="1300" dirty="0" smtClean="0">
                          <a:solidFill>
                            <a:schemeClr val="tx1"/>
                          </a:solidFill>
                          <a:latin typeface="Arial"/>
                          <a:ea typeface="Times New Roman"/>
                          <a:cs typeface="Times New Roman"/>
                        </a:rPr>
                        <a:t>12.</a:t>
                      </a:r>
                    </a:p>
                    <a:p>
                      <a:pPr marL="0" marR="50165" algn="ctr">
                        <a:spcBef>
                          <a:spcPts val="0"/>
                        </a:spcBef>
                        <a:spcAft>
                          <a:spcPts val="300"/>
                        </a:spcAft>
                      </a:pPr>
                      <a:r>
                        <a:rPr lang="en-US" sz="1300" dirty="0" smtClean="0">
                          <a:solidFill>
                            <a:schemeClr val="tx1"/>
                          </a:solidFill>
                          <a:latin typeface="Arial"/>
                          <a:ea typeface="Times New Roman"/>
                          <a:cs typeface="Times New Roman"/>
                        </a:rPr>
                        <a:t>13</a:t>
                      </a:r>
                    </a:p>
                    <a:p>
                      <a:pPr marL="0" marR="50165" algn="ctr">
                        <a:spcBef>
                          <a:spcPts val="0"/>
                        </a:spcBef>
                        <a:spcAft>
                          <a:spcPts val="300"/>
                        </a:spcAft>
                      </a:pPr>
                      <a:r>
                        <a:rPr lang="en-US" sz="1300" dirty="0" smtClean="0">
                          <a:solidFill>
                            <a:schemeClr val="tx1"/>
                          </a:solidFill>
                          <a:latin typeface="Arial"/>
                          <a:ea typeface="Times New Roman"/>
                          <a:cs typeface="Times New Roman"/>
                        </a:rPr>
                        <a:t>14.</a:t>
                      </a:r>
                      <a:endParaRPr lang="id-ID" sz="1300" dirty="0" smtClean="0">
                        <a:solidFill>
                          <a:schemeClr val="tx1"/>
                        </a:solidFill>
                        <a:latin typeface="Arial"/>
                        <a:ea typeface="Times New Roman"/>
                        <a:cs typeface="Times New Roman"/>
                      </a:endParaRPr>
                    </a:p>
                    <a:p>
                      <a:pPr marL="0" marR="50165" algn="ctr">
                        <a:spcBef>
                          <a:spcPts val="0"/>
                        </a:spcBef>
                        <a:spcAft>
                          <a:spcPts val="300"/>
                        </a:spcAft>
                      </a:pPr>
                      <a:r>
                        <a:rPr lang="id-ID" sz="1300" dirty="0" smtClean="0">
                          <a:solidFill>
                            <a:schemeClr val="tx1"/>
                          </a:solidFill>
                          <a:latin typeface="Arial"/>
                          <a:ea typeface="Times New Roman"/>
                          <a:cs typeface="Times New Roman"/>
                        </a:rPr>
                        <a:t>15.</a:t>
                      </a:r>
                      <a:endParaRPr lang="en-US" sz="1300" dirty="0" smtClean="0">
                        <a:solidFill>
                          <a:schemeClr val="tx1"/>
                        </a:solidFill>
                        <a:latin typeface="Arial"/>
                        <a:ea typeface="Times New Roman"/>
                        <a:cs typeface="Times New Roman"/>
                      </a:endParaRPr>
                    </a:p>
                    <a:p>
                      <a:pPr marL="0" marR="50165" algn="ctr">
                        <a:spcBef>
                          <a:spcPts val="0"/>
                        </a:spcBef>
                        <a:spcAft>
                          <a:spcPts val="300"/>
                        </a:spcAft>
                      </a:pPr>
                      <a:r>
                        <a:rPr lang="id-ID" sz="1300" dirty="0" smtClean="0">
                          <a:solidFill>
                            <a:schemeClr val="tx1"/>
                          </a:solidFill>
                          <a:latin typeface="Times New Roman"/>
                          <a:ea typeface="Times New Roman"/>
                          <a:cs typeface="Times New Roman"/>
                        </a:rPr>
                        <a:t>16.</a:t>
                      </a:r>
                      <a:endParaRPr lang="en-US" sz="1300" dirty="0">
                        <a:solidFill>
                          <a:schemeClr val="tx1"/>
                        </a:solidFill>
                        <a:latin typeface="Times New Roman"/>
                        <a:ea typeface="Times New Roman"/>
                        <a:cs typeface="Times New Roman"/>
                      </a:endParaRPr>
                    </a:p>
                  </a:txBody>
                  <a:tcPr marL="77724" marR="77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solidFill>
                      <a:srgbClr val="FCFDFE"/>
                    </a:solidFill>
                  </a:tcPr>
                </a:tc>
                <a:tc>
                  <a:txBody>
                    <a:bodyPr/>
                    <a:lstStyle/>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2006</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2007</a:t>
                      </a:r>
                      <a:endParaRPr lang="en-US" sz="1300" dirty="0">
                        <a:solidFill>
                          <a:schemeClr val="tx1"/>
                        </a:solidFill>
                        <a:latin typeface="Arial" pitchFamily="34" charset="0"/>
                        <a:ea typeface="Times New Roman"/>
                        <a:cs typeface="Arial" pitchFamily="34" charset="0"/>
                      </a:endParaRP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2008</a:t>
                      </a:r>
                      <a:endParaRPr lang="en-US" sz="1300" dirty="0">
                        <a:solidFill>
                          <a:schemeClr val="tx1"/>
                        </a:solidFill>
                        <a:latin typeface="Arial" pitchFamily="34" charset="0"/>
                        <a:ea typeface="Times New Roman"/>
                        <a:cs typeface="Arial" pitchFamily="34" charset="0"/>
                      </a:endParaRP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2009</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2010</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2011</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2012</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2013</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2014</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2015</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2016</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2017</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2018</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2019</a:t>
                      </a:r>
                      <a:endParaRPr lang="id-ID"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r>
                        <a:rPr lang="id-ID" sz="1300" dirty="0" smtClean="0">
                          <a:solidFill>
                            <a:schemeClr val="tx1"/>
                          </a:solidFill>
                          <a:latin typeface="Arial" pitchFamily="34" charset="0"/>
                          <a:ea typeface="Times New Roman"/>
                          <a:cs typeface="Arial" pitchFamily="34" charset="0"/>
                        </a:rPr>
                        <a:t>2020</a:t>
                      </a: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r>
                        <a:rPr lang="id-ID" sz="1300" dirty="0" smtClean="0">
                          <a:solidFill>
                            <a:schemeClr val="tx1"/>
                          </a:solidFill>
                          <a:latin typeface="Arial" pitchFamily="34" charset="0"/>
                          <a:ea typeface="Times New Roman"/>
                          <a:cs typeface="Arial" pitchFamily="34" charset="0"/>
                        </a:rPr>
                        <a:t>2021</a:t>
                      </a:r>
                      <a:endParaRPr lang="en-US" sz="1300" dirty="0">
                        <a:solidFill>
                          <a:schemeClr val="tx1"/>
                        </a:solidFill>
                        <a:latin typeface="Arial" pitchFamily="34" charset="0"/>
                        <a:ea typeface="Times New Roman"/>
                        <a:cs typeface="Arial" pitchFamily="34" charset="0"/>
                      </a:endParaRPr>
                    </a:p>
                  </a:txBody>
                  <a:tcPr marL="77724" marR="77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solidFill>
                      <a:srgbClr val="FCFDFE"/>
                    </a:solidFill>
                  </a:tcPr>
                </a:tc>
                <a:tc>
                  <a:txBody>
                    <a:bodyPr/>
                    <a:lstStyle/>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59.323.234</a:t>
                      </a:r>
                      <a:endParaRPr lang="en-US" sz="1300" dirty="0">
                        <a:solidFill>
                          <a:schemeClr val="tx1"/>
                        </a:solidFill>
                        <a:latin typeface="Arial" pitchFamily="34" charset="0"/>
                        <a:ea typeface="Times New Roman"/>
                        <a:cs typeface="Arial" pitchFamily="34" charset="0"/>
                      </a:endParaRPr>
                    </a:p>
                    <a:p>
                      <a:pPr marL="0" marR="50165" algn="ctr">
                        <a:spcBef>
                          <a:spcPts val="0"/>
                        </a:spcBef>
                        <a:spcAft>
                          <a:spcPts val="300"/>
                        </a:spcAft>
                      </a:pPr>
                      <a:r>
                        <a:rPr lang="en-US" sz="1300" dirty="0">
                          <a:solidFill>
                            <a:schemeClr val="tx1"/>
                          </a:solidFill>
                          <a:latin typeface="Arial" pitchFamily="34" charset="0"/>
                          <a:ea typeface="Times New Roman"/>
                          <a:cs typeface="Arial" pitchFamily="34" charset="0"/>
                        </a:rPr>
                        <a:t>75.640.327.</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76.719.593</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119.896,462</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155.739.023</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155.739.023</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158.933.862</a:t>
                      </a:r>
                      <a:endParaRPr lang="id-ID"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r>
                        <a:rPr lang="id-ID" sz="1300" dirty="0" smtClean="0">
                          <a:solidFill>
                            <a:schemeClr val="tx1"/>
                          </a:solidFill>
                          <a:latin typeface="Arial" pitchFamily="34" charset="0"/>
                          <a:ea typeface="Times New Roman"/>
                          <a:cs typeface="Arial" pitchFamily="34" charset="0"/>
                        </a:rPr>
                        <a:t>69.773.063</a:t>
                      </a: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r>
                        <a:rPr lang="id-ID" sz="1300" dirty="0" smtClean="0">
                          <a:solidFill>
                            <a:schemeClr val="tx1"/>
                          </a:solidFill>
                          <a:latin typeface="Arial" pitchFamily="34" charset="0"/>
                          <a:ea typeface="Times New Roman"/>
                          <a:cs typeface="Arial" pitchFamily="34" charset="0"/>
                        </a:rPr>
                        <a:t>277.922.321</a:t>
                      </a:r>
                      <a:endParaRPr lang="en-US" sz="1300" dirty="0">
                        <a:solidFill>
                          <a:schemeClr val="tx1"/>
                        </a:solidFill>
                        <a:latin typeface="Arial" pitchFamily="34" charset="0"/>
                        <a:ea typeface="Times New Roman"/>
                        <a:cs typeface="Arial" pitchFamily="34" charset="0"/>
                      </a:endParaRPr>
                    </a:p>
                  </a:txBody>
                  <a:tcPr marL="77724" marR="77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solidFill>
                      <a:srgbClr val="FCFDFE"/>
                    </a:solidFill>
                  </a:tcPr>
                </a:tc>
                <a:tc>
                  <a:txBody>
                    <a:bodyPr/>
                    <a:lstStyle/>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23.554.637</a:t>
                      </a:r>
                      <a:endParaRPr lang="en-US" sz="1300" dirty="0">
                        <a:solidFill>
                          <a:schemeClr val="tx1"/>
                        </a:solidFill>
                        <a:latin typeface="Arial" pitchFamily="34" charset="0"/>
                        <a:ea typeface="Times New Roman"/>
                        <a:cs typeface="Arial" pitchFamily="34" charset="0"/>
                      </a:endParaRPr>
                    </a:p>
                    <a:p>
                      <a:pPr marL="0" marR="50165" algn="ctr">
                        <a:spcBef>
                          <a:spcPts val="0"/>
                        </a:spcBef>
                        <a:spcAft>
                          <a:spcPts val="300"/>
                        </a:spcAft>
                      </a:pPr>
                      <a:r>
                        <a:rPr lang="en-US" sz="1300" dirty="0">
                          <a:solidFill>
                            <a:schemeClr val="tx1"/>
                          </a:solidFill>
                          <a:latin typeface="Arial" pitchFamily="34" charset="0"/>
                          <a:ea typeface="Times New Roman"/>
                          <a:cs typeface="Arial" pitchFamily="34" charset="0"/>
                        </a:rPr>
                        <a:t>27.803.132</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34.623.529</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41,299,499</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59.716.165</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60.078.527</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97.160.503</a:t>
                      </a:r>
                      <a:endParaRPr lang="id-ID"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r>
                        <a:rPr lang="id-ID" sz="1300" dirty="0" smtClean="0">
                          <a:solidFill>
                            <a:schemeClr val="tx1"/>
                          </a:solidFill>
                          <a:latin typeface="Arial" pitchFamily="34" charset="0"/>
                          <a:ea typeface="Times New Roman"/>
                          <a:cs typeface="Arial" pitchFamily="34" charset="0"/>
                        </a:rPr>
                        <a:t>667.851</a:t>
                      </a: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r>
                        <a:rPr lang="id-ID" sz="1300" dirty="0" smtClean="0">
                          <a:solidFill>
                            <a:schemeClr val="tx1"/>
                          </a:solidFill>
                          <a:latin typeface="Arial" pitchFamily="34" charset="0"/>
                          <a:ea typeface="Times New Roman"/>
                          <a:cs typeface="Arial" pitchFamily="34" charset="0"/>
                        </a:rPr>
                        <a:t>56.021.765</a:t>
                      </a:r>
                      <a:endParaRPr lang="en-US" sz="1300" dirty="0">
                        <a:solidFill>
                          <a:schemeClr val="tx1"/>
                        </a:solidFill>
                        <a:latin typeface="Arial" pitchFamily="34" charset="0"/>
                        <a:ea typeface="Times New Roman"/>
                        <a:cs typeface="Arial" pitchFamily="34" charset="0"/>
                      </a:endParaRPr>
                    </a:p>
                  </a:txBody>
                  <a:tcPr marL="77724" marR="77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solidFill>
                      <a:srgbClr val="FCFDFE"/>
                    </a:solidFill>
                  </a:tcPr>
                </a:tc>
                <a:tc>
                  <a:txBody>
                    <a:bodyPr/>
                    <a:lstStyle/>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39,70</a:t>
                      </a:r>
                      <a:endParaRPr lang="en-US" sz="1300" dirty="0">
                        <a:solidFill>
                          <a:schemeClr val="tx1"/>
                        </a:solidFill>
                        <a:latin typeface="Arial" pitchFamily="34" charset="0"/>
                        <a:ea typeface="Times New Roman"/>
                        <a:cs typeface="Arial" pitchFamily="34" charset="0"/>
                      </a:endParaRPr>
                    </a:p>
                    <a:p>
                      <a:pPr marL="0" marR="50165" algn="ctr">
                        <a:spcBef>
                          <a:spcPts val="0"/>
                        </a:spcBef>
                        <a:spcAft>
                          <a:spcPts val="300"/>
                        </a:spcAft>
                      </a:pPr>
                      <a:r>
                        <a:rPr lang="en-US" sz="1300" dirty="0">
                          <a:solidFill>
                            <a:schemeClr val="tx1"/>
                          </a:solidFill>
                          <a:latin typeface="Arial" pitchFamily="34" charset="0"/>
                          <a:ea typeface="Times New Roman"/>
                          <a:cs typeface="Arial" pitchFamily="34" charset="0"/>
                        </a:rPr>
                        <a:t>36.76</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48,76</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52,5</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40,2</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38,59</a:t>
                      </a:r>
                    </a:p>
                    <a:p>
                      <a:pPr marL="0" marR="50165" algn="ctr">
                        <a:spcBef>
                          <a:spcPts val="0"/>
                        </a:spcBef>
                        <a:spcAft>
                          <a:spcPts val="300"/>
                        </a:spcAft>
                      </a:pPr>
                      <a:r>
                        <a:rPr lang="en-US" sz="1300" dirty="0" smtClean="0">
                          <a:solidFill>
                            <a:schemeClr val="tx1"/>
                          </a:solidFill>
                          <a:latin typeface="Arial" pitchFamily="34" charset="0"/>
                          <a:ea typeface="Times New Roman"/>
                          <a:cs typeface="Arial" pitchFamily="34" charset="0"/>
                        </a:rPr>
                        <a:t>61,13</a:t>
                      </a:r>
                      <a:endParaRPr lang="id-ID"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r>
                        <a:rPr lang="id-ID" sz="1300" dirty="0" smtClean="0">
                          <a:solidFill>
                            <a:schemeClr val="tx1"/>
                          </a:solidFill>
                          <a:latin typeface="Arial" pitchFamily="34" charset="0"/>
                          <a:ea typeface="Times New Roman"/>
                          <a:cs typeface="Arial" pitchFamily="34" charset="0"/>
                        </a:rPr>
                        <a:t>25</a:t>
                      </a:r>
                      <a:endParaRPr lang="en-US" sz="1300" dirty="0" smtClean="0">
                        <a:solidFill>
                          <a:schemeClr val="tx1"/>
                        </a:solidFill>
                        <a:latin typeface="Arial" pitchFamily="34" charset="0"/>
                        <a:ea typeface="Times New Roman"/>
                        <a:cs typeface="Arial" pitchFamily="34" charset="0"/>
                      </a:endParaRPr>
                    </a:p>
                    <a:p>
                      <a:pPr marL="0" marR="50165" algn="ctr">
                        <a:spcBef>
                          <a:spcPts val="0"/>
                        </a:spcBef>
                        <a:spcAft>
                          <a:spcPts val="300"/>
                        </a:spcAft>
                      </a:pPr>
                      <a:r>
                        <a:rPr lang="id-ID" sz="1300" dirty="0" smtClean="0">
                          <a:solidFill>
                            <a:schemeClr val="tx1"/>
                          </a:solidFill>
                          <a:latin typeface="Arial" pitchFamily="34" charset="0"/>
                          <a:ea typeface="Times New Roman"/>
                          <a:cs typeface="Arial" pitchFamily="34" charset="0"/>
                        </a:rPr>
                        <a:t>20,80</a:t>
                      </a:r>
                      <a:endParaRPr lang="en-US" sz="1300" dirty="0">
                        <a:solidFill>
                          <a:schemeClr val="tx1"/>
                        </a:solidFill>
                        <a:latin typeface="Arial" pitchFamily="34" charset="0"/>
                        <a:ea typeface="Times New Roman"/>
                        <a:cs typeface="Arial" pitchFamily="34" charset="0"/>
                      </a:endParaRPr>
                    </a:p>
                  </a:txBody>
                  <a:tcPr marL="77724" marR="77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solidFill>
                      <a:srgbClr val="FCFDFE"/>
                    </a:solidFill>
                  </a:tcPr>
                </a:tc>
              </a:tr>
            </a:tbl>
          </a:graphicData>
        </a:graphic>
      </p:graphicFrame>
      <p:sp>
        <p:nvSpPr>
          <p:cNvPr id="6" name="TextBox 5"/>
          <p:cNvSpPr txBox="1"/>
          <p:nvPr/>
        </p:nvSpPr>
        <p:spPr>
          <a:xfrm>
            <a:off x="1371600" y="5562600"/>
            <a:ext cx="5415105" cy="376035"/>
          </a:xfrm>
          <a:prstGeom prst="rect">
            <a:avLst/>
          </a:prstGeom>
          <a:noFill/>
        </p:spPr>
        <p:txBody>
          <a:bodyPr wrap="square" lIns="90320" tIns="45160" rIns="90320" bIns="45160" rtlCol="0">
            <a:spAutoFit/>
          </a:bodyPr>
          <a:lstStyle/>
          <a:p>
            <a:pPr algn="ctr"/>
            <a:r>
              <a:rPr lang="en-US" sz="1800" b="1" dirty="0" err="1">
                <a:solidFill>
                  <a:prstClr val="black"/>
                </a:solidFill>
                <a:latin typeface="Maiandra GD" pitchFamily="34" charset="0"/>
              </a:rPr>
              <a:t>Penerimaan</a:t>
            </a:r>
            <a:r>
              <a:rPr lang="en-US" sz="1800" b="1" dirty="0">
                <a:solidFill>
                  <a:prstClr val="black"/>
                </a:solidFill>
                <a:latin typeface="Maiandra GD" pitchFamily="34" charset="0"/>
              </a:rPr>
              <a:t> </a:t>
            </a:r>
            <a:r>
              <a:rPr lang="en-US" sz="1800" b="1" dirty="0" err="1">
                <a:solidFill>
                  <a:prstClr val="black"/>
                </a:solidFill>
                <a:latin typeface="Maiandra GD" pitchFamily="34" charset="0"/>
              </a:rPr>
              <a:t>Pajak</a:t>
            </a:r>
            <a:r>
              <a:rPr lang="en-US" sz="1800" b="1" dirty="0">
                <a:solidFill>
                  <a:prstClr val="black"/>
                </a:solidFill>
                <a:latin typeface="Maiandra GD" pitchFamily="34" charset="0"/>
              </a:rPr>
              <a:t> </a:t>
            </a:r>
            <a:r>
              <a:rPr lang="en-US" sz="1800" b="1" dirty="0" err="1">
                <a:solidFill>
                  <a:prstClr val="black"/>
                </a:solidFill>
                <a:latin typeface="Maiandra GD" pitchFamily="34" charset="0"/>
              </a:rPr>
              <a:t>Bumi</a:t>
            </a:r>
            <a:r>
              <a:rPr lang="en-US" sz="1800" b="1" dirty="0">
                <a:solidFill>
                  <a:prstClr val="black"/>
                </a:solidFill>
                <a:latin typeface="Maiandra GD" pitchFamily="34" charset="0"/>
              </a:rPr>
              <a:t> </a:t>
            </a:r>
            <a:r>
              <a:rPr lang="en-US" sz="1800" b="1" dirty="0" err="1">
                <a:solidFill>
                  <a:prstClr val="black"/>
                </a:solidFill>
                <a:latin typeface="Maiandra GD" pitchFamily="34" charset="0"/>
              </a:rPr>
              <a:t>dan</a:t>
            </a:r>
            <a:r>
              <a:rPr lang="en-US" sz="1800" b="1" dirty="0">
                <a:solidFill>
                  <a:prstClr val="black"/>
                </a:solidFill>
                <a:latin typeface="Maiandra GD" pitchFamily="34" charset="0"/>
              </a:rPr>
              <a:t> </a:t>
            </a:r>
            <a:r>
              <a:rPr lang="en-US" sz="1800" b="1" dirty="0" err="1" smtClean="0">
                <a:solidFill>
                  <a:prstClr val="black"/>
                </a:solidFill>
                <a:latin typeface="Maiandra GD" pitchFamily="34" charset="0"/>
              </a:rPr>
              <a:t>Bangunan</a:t>
            </a:r>
            <a:endParaRPr lang="en-US" sz="1800" b="1" dirty="0">
              <a:solidFill>
                <a:prstClr val="black"/>
              </a:solidFill>
              <a:latin typeface="Maiandra GD" pitchFamily="34" charset="0"/>
            </a:endParaRPr>
          </a:p>
        </p:txBody>
      </p:sp>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a:solidFill>
                  <a:prstClr val="white"/>
                </a:solidFill>
                <a:latin typeface="Papyrus" pitchFamily="66" charset="0"/>
                <a:ea typeface="BatangChe" pitchFamily="49" charset="-127"/>
              </a:rPr>
              <a:pPr/>
              <a:t>70</a:t>
            </a:fld>
            <a:endParaRPr lang="en-US" sz="2200" dirty="0">
              <a:solidFill>
                <a:prstClr val="white"/>
              </a:solidFill>
              <a:latin typeface="Papyrus" pitchFamily="66" charset="0"/>
              <a:ea typeface="BatangChe" pitchFamily="49" charset="-127"/>
            </a:endParaRPr>
          </a:p>
        </p:txBody>
      </p:sp>
      <p:sp>
        <p:nvSpPr>
          <p:cNvPr id="11" name="Footer Placeholder 2"/>
          <p:cNvSpPr txBox="1">
            <a:spLocks/>
          </p:cNvSpPr>
          <p:nvPr/>
        </p:nvSpPr>
        <p:spPr>
          <a:xfrm rot="16200000">
            <a:off x="5702952" y="7684152"/>
            <a:ext cx="2945340" cy="583956"/>
          </a:xfrm>
          <a:prstGeom prst="rect">
            <a:avLst/>
          </a:prstGeom>
        </p:spPr>
        <p:txBody>
          <a:bodyPr vert="horz" anchor="ctr" anchorCtr="0"/>
          <a:lstStyle/>
          <a:p>
            <a:pPr algn="ctr">
              <a:defRPr/>
            </a:pPr>
            <a:r>
              <a:rPr lang="en-US" sz="3500" dirty="0" err="1" smtClean="0">
                <a:solidFill>
                  <a:srgbClr val="FE8637">
                    <a:lumMod val="75000"/>
                  </a:srgbClr>
                </a:solidFill>
                <a:latin typeface="Agency FB" pitchFamily="34" charset="0"/>
              </a:rPr>
              <a:t>Profil</a:t>
            </a:r>
            <a:r>
              <a:rPr lang="en-US" sz="3100" dirty="0" smtClean="0">
                <a:solidFill>
                  <a:srgbClr val="FE8637">
                    <a:lumMod val="75000"/>
                  </a:srgbClr>
                </a:solidFill>
                <a:latin typeface="Agency FB" pitchFamily="34" charset="0"/>
              </a:rPr>
              <a:t> </a:t>
            </a:r>
            <a:r>
              <a:rPr lang="en-US" sz="12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Kelurahan</a:t>
            </a:r>
            <a:r>
              <a:rPr lang="en-US" sz="1500" dirty="0" smtClean="0">
                <a:solidFill>
                  <a:srgbClr val="FE8637">
                    <a:lumMod val="75000"/>
                  </a:srgbClr>
                </a:solidFill>
                <a:latin typeface="Agency FB" pitchFamily="34" charset="0"/>
              </a:rPr>
              <a:t> </a:t>
            </a:r>
            <a:r>
              <a:rPr lang="en-US" sz="1500" dirty="0" err="1" smtClean="0">
                <a:solidFill>
                  <a:srgbClr val="FE8637">
                    <a:lumMod val="75000"/>
                  </a:srgbClr>
                </a:solidFill>
                <a:latin typeface="Agency FB" pitchFamily="34" charset="0"/>
              </a:rPr>
              <a:t>Palupi</a:t>
            </a:r>
            <a:endParaRPr lang="en-US" sz="1500" dirty="0">
              <a:solidFill>
                <a:srgbClr val="FE8637">
                  <a:lumMod val="75000"/>
                </a:srgbClr>
              </a:solidFill>
              <a:latin typeface="Agency FB" pitchFamily="34" charset="0"/>
            </a:endParaRPr>
          </a:p>
        </p:txBody>
      </p:sp>
      <p:sp>
        <p:nvSpPr>
          <p:cNvPr id="12" name="Date Placeholder 1"/>
          <p:cNvSpPr txBox="1">
            <a:spLocks/>
          </p:cNvSpPr>
          <p:nvPr/>
        </p:nvSpPr>
        <p:spPr>
          <a:xfrm rot="16200000">
            <a:off x="6558621" y="631626"/>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228017090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028700" y="2133600"/>
            <a:ext cx="5791200" cy="85344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lnSpcReduction="1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122131" indent="475319" algn="just">
              <a:lnSpc>
                <a:spcPct val="160000"/>
              </a:lnSpc>
              <a:buNone/>
              <a:tabLst>
                <a:tab pos="847582" algn="l"/>
              </a:tabLst>
            </a:pPr>
            <a:r>
              <a:rPr lang="en-US" sz="1700" dirty="0">
                <a:latin typeface="Maiandra GD" pitchFamily="34" charset="0"/>
              </a:rPr>
              <a:t>	</a:t>
            </a:r>
            <a:r>
              <a:rPr lang="en-US" sz="1500" dirty="0">
                <a:latin typeface="Cambria" pitchFamily="18" charset="0"/>
              </a:rPr>
              <a:t>Pembangunan </a:t>
            </a:r>
            <a:r>
              <a:rPr lang="en-US" sz="1500" dirty="0" err="1">
                <a:latin typeface="Cambria" pitchFamily="18" charset="0"/>
              </a:rPr>
              <a:t>Bidang</a:t>
            </a:r>
            <a:r>
              <a:rPr lang="en-US" sz="1500" dirty="0">
                <a:latin typeface="Cambria" pitchFamily="18" charset="0"/>
              </a:rPr>
              <a:t> </a:t>
            </a:r>
            <a:r>
              <a:rPr lang="en-US" sz="1500" dirty="0" err="1">
                <a:latin typeface="Cambria" pitchFamily="18" charset="0"/>
              </a:rPr>
              <a:t>Politik</a:t>
            </a:r>
            <a:r>
              <a:rPr lang="en-US" sz="1500" dirty="0">
                <a:latin typeface="Cambria" pitchFamily="18" charset="0"/>
              </a:rPr>
              <a:t> </a:t>
            </a:r>
            <a:r>
              <a:rPr lang="en-US" sz="1500" dirty="0" err="1">
                <a:latin typeface="Cambria" pitchFamily="18" charset="0"/>
              </a:rPr>
              <a:t>merupakan</a:t>
            </a:r>
            <a:r>
              <a:rPr lang="en-US" sz="1500" dirty="0">
                <a:latin typeface="Cambria" pitchFamily="18" charset="0"/>
              </a:rPr>
              <a:t> </a:t>
            </a:r>
            <a:r>
              <a:rPr lang="en-US" sz="1500" dirty="0" err="1">
                <a:latin typeface="Cambria" pitchFamily="18" charset="0"/>
              </a:rPr>
              <a:t>bagian</a:t>
            </a:r>
            <a:r>
              <a:rPr lang="en-US" sz="1500" dirty="0">
                <a:latin typeface="Cambria" pitchFamily="18" charset="0"/>
              </a:rPr>
              <a:t> yang </a:t>
            </a:r>
            <a:r>
              <a:rPr lang="en-US" sz="1500" dirty="0" err="1">
                <a:latin typeface="Cambria" pitchFamily="18" charset="0"/>
              </a:rPr>
              <a:t>sangan</a:t>
            </a:r>
            <a:r>
              <a:rPr lang="en-US" sz="1500" dirty="0">
                <a:latin typeface="Cambria" pitchFamily="18" charset="0"/>
              </a:rPr>
              <a:t> </a:t>
            </a:r>
            <a:r>
              <a:rPr lang="en-US" sz="1500" dirty="0" err="1">
                <a:latin typeface="Cambria" pitchFamily="18" charset="0"/>
              </a:rPr>
              <a:t>penting</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tatanan</a:t>
            </a:r>
            <a:r>
              <a:rPr lang="en-US" sz="1500" dirty="0">
                <a:latin typeface="Cambria" pitchFamily="18" charset="0"/>
              </a:rPr>
              <a:t> </a:t>
            </a:r>
            <a:r>
              <a:rPr lang="en-US" sz="1500" dirty="0" err="1">
                <a:latin typeface="Cambria" pitchFamily="18" charset="0"/>
              </a:rPr>
              <a:t>kehidupan</a:t>
            </a:r>
            <a:r>
              <a:rPr lang="en-US" sz="1500" dirty="0">
                <a:latin typeface="Cambria" pitchFamily="18" charset="0"/>
              </a:rPr>
              <a:t> </a:t>
            </a:r>
            <a:r>
              <a:rPr lang="en-US" sz="1500" dirty="0" err="1">
                <a:latin typeface="Cambria" pitchFamily="18" charset="0"/>
              </a:rPr>
              <a:t>suatu</a:t>
            </a:r>
            <a:r>
              <a:rPr lang="en-US" sz="1500" dirty="0">
                <a:latin typeface="Cambria" pitchFamily="18" charset="0"/>
              </a:rPr>
              <a:t> </a:t>
            </a:r>
            <a:r>
              <a:rPr lang="en-US" sz="1500" dirty="0" err="1">
                <a:latin typeface="Cambria" pitchFamily="18" charset="0"/>
              </a:rPr>
              <a:t>Bangsa</a:t>
            </a:r>
            <a:r>
              <a:rPr lang="en-US" sz="1500" dirty="0">
                <a:latin typeface="Cambria" pitchFamily="18" charset="0"/>
              </a:rPr>
              <a:t>, </a:t>
            </a:r>
            <a:r>
              <a:rPr lang="en-US" sz="1500" dirty="0" err="1">
                <a:latin typeface="Cambria" pitchFamily="18" charset="0"/>
              </a:rPr>
              <a:t>baik</a:t>
            </a:r>
            <a:r>
              <a:rPr lang="en-US" sz="1500" dirty="0">
                <a:latin typeface="Cambria" pitchFamily="18" charset="0"/>
              </a:rPr>
              <a:t> </a:t>
            </a:r>
            <a:r>
              <a:rPr lang="en-US" sz="1500" dirty="0" err="1">
                <a:latin typeface="Cambria" pitchFamily="18" charset="0"/>
              </a:rPr>
              <a:t>pembangunan</a:t>
            </a:r>
            <a:r>
              <a:rPr lang="en-US" sz="1500" dirty="0">
                <a:latin typeface="Cambria" pitchFamily="18" charset="0"/>
              </a:rPr>
              <a:t>  </a:t>
            </a:r>
            <a:r>
              <a:rPr lang="en-US" sz="1500" dirty="0" err="1">
                <a:latin typeface="Cambria" pitchFamily="18" charset="0"/>
              </a:rPr>
              <a:t>Kultur</a:t>
            </a:r>
            <a:r>
              <a:rPr lang="en-US" sz="1500" dirty="0">
                <a:latin typeface="Cambria" pitchFamily="18" charset="0"/>
              </a:rPr>
              <a:t> </a:t>
            </a:r>
            <a:r>
              <a:rPr lang="en-US" sz="1500" dirty="0" err="1">
                <a:latin typeface="Cambria" pitchFamily="18" charset="0"/>
              </a:rPr>
              <a:t>Politik</a:t>
            </a:r>
            <a:r>
              <a:rPr lang="en-US" sz="1500" dirty="0">
                <a:latin typeface="Cambria" pitchFamily="18" charset="0"/>
              </a:rPr>
              <a:t>  </a:t>
            </a:r>
            <a:r>
              <a:rPr lang="en-US" sz="1500" dirty="0" err="1">
                <a:latin typeface="Cambria" pitchFamily="18" charset="0"/>
              </a:rPr>
              <a:t>maupun</a:t>
            </a:r>
            <a:r>
              <a:rPr lang="en-US" sz="1500" dirty="0">
                <a:latin typeface="Cambria" pitchFamily="18" charset="0"/>
              </a:rPr>
              <a:t>  </a:t>
            </a:r>
            <a:r>
              <a:rPr lang="en-US" sz="1500" dirty="0" err="1">
                <a:latin typeface="Cambria" pitchFamily="18" charset="0"/>
              </a:rPr>
              <a:t>Struktur</a:t>
            </a:r>
            <a:r>
              <a:rPr lang="en-US" sz="1500" dirty="0">
                <a:latin typeface="Cambria" pitchFamily="18" charset="0"/>
              </a:rPr>
              <a:t> </a:t>
            </a:r>
            <a:r>
              <a:rPr lang="en-US" sz="1500" dirty="0" err="1">
                <a:latin typeface="Cambria" pitchFamily="18" charset="0"/>
              </a:rPr>
              <a:t>Politik</a:t>
            </a:r>
            <a:r>
              <a:rPr lang="en-US" sz="1500" dirty="0">
                <a:latin typeface="Cambria" pitchFamily="18" charset="0"/>
              </a:rPr>
              <a:t> (</a:t>
            </a:r>
            <a:r>
              <a:rPr lang="en-US" sz="1500" dirty="0" err="1">
                <a:latin typeface="Cambria" pitchFamily="18" charset="0"/>
              </a:rPr>
              <a:t>Sufra</a:t>
            </a:r>
            <a:r>
              <a:rPr lang="en-US" sz="1500" dirty="0">
                <a:latin typeface="Cambria" pitchFamily="18" charset="0"/>
              </a:rPr>
              <a:t> </a:t>
            </a:r>
            <a:r>
              <a:rPr lang="en-US" sz="1500" dirty="0" err="1">
                <a:latin typeface="Cambria" pitchFamily="18" charset="0"/>
              </a:rPr>
              <a:t>Struktur</a:t>
            </a:r>
            <a:r>
              <a:rPr lang="en-US" sz="1500" dirty="0">
                <a:latin typeface="Cambria" pitchFamily="18" charset="0"/>
              </a:rPr>
              <a:t> </a:t>
            </a:r>
            <a:r>
              <a:rPr lang="en-US" sz="1500" dirty="0" err="1">
                <a:latin typeface="Cambria" pitchFamily="18" charset="0"/>
              </a:rPr>
              <a:t>Politik</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Infra </a:t>
            </a:r>
            <a:r>
              <a:rPr lang="en-US" sz="1500" dirty="0" err="1">
                <a:latin typeface="Cambria" pitchFamily="18" charset="0"/>
              </a:rPr>
              <a:t>Struktur</a:t>
            </a:r>
            <a:r>
              <a:rPr lang="en-US" sz="1500" dirty="0">
                <a:latin typeface="Cambria" pitchFamily="18" charset="0"/>
              </a:rPr>
              <a:t> </a:t>
            </a:r>
            <a:r>
              <a:rPr lang="en-US" sz="1500" dirty="0" err="1">
                <a:latin typeface="Cambria" pitchFamily="18" charset="0"/>
              </a:rPr>
              <a:t>Politik</a:t>
            </a:r>
            <a:r>
              <a:rPr lang="en-US" sz="1500" dirty="0">
                <a:latin typeface="Cambria" pitchFamily="18" charset="0"/>
              </a:rPr>
              <a:t>).  </a:t>
            </a:r>
          </a:p>
          <a:p>
            <a:pPr marL="122131" indent="475319" algn="just">
              <a:lnSpc>
                <a:spcPct val="160000"/>
              </a:lnSpc>
              <a:buNone/>
              <a:tabLst>
                <a:tab pos="847582" algn="l"/>
              </a:tabLst>
            </a:pPr>
            <a:r>
              <a:rPr lang="en-US" sz="1500" dirty="0">
                <a:latin typeface="Cambria" pitchFamily="18" charset="0"/>
              </a:rPr>
              <a:t>	Pembangunan </a:t>
            </a:r>
            <a:r>
              <a:rPr lang="en-US" sz="1500" dirty="0" err="1">
                <a:latin typeface="Cambria" pitchFamily="18" charset="0"/>
              </a:rPr>
              <a:t>Sufra</a:t>
            </a:r>
            <a:r>
              <a:rPr lang="en-US" sz="1500" dirty="0">
                <a:latin typeface="Cambria" pitchFamily="18" charset="0"/>
              </a:rPr>
              <a:t> </a:t>
            </a:r>
            <a:r>
              <a:rPr lang="en-US" sz="1500" dirty="0" err="1">
                <a:latin typeface="Cambria" pitchFamily="18" charset="0"/>
              </a:rPr>
              <a:t>Struktur</a:t>
            </a:r>
            <a:r>
              <a:rPr lang="en-US" sz="1500" dirty="0">
                <a:latin typeface="Cambria" pitchFamily="18" charset="0"/>
              </a:rPr>
              <a:t> </a:t>
            </a:r>
            <a:r>
              <a:rPr lang="en-US" sz="1500" dirty="0" err="1">
                <a:latin typeface="Cambria" pitchFamily="18" charset="0"/>
              </a:rPr>
              <a:t>Politik</a:t>
            </a:r>
            <a:r>
              <a:rPr lang="en-US" sz="1500" dirty="0">
                <a:latin typeface="Cambria" pitchFamily="18" charset="0"/>
              </a:rPr>
              <a:t> di Tingkat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Pemerintah</a:t>
            </a:r>
            <a:r>
              <a:rPr lang="en-US" sz="1500" dirty="0">
                <a:latin typeface="Cambria" pitchFamily="18" charset="0"/>
              </a:rPr>
              <a:t>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disamping</a:t>
            </a:r>
            <a:r>
              <a:rPr lang="en-US" sz="1500" dirty="0">
                <a:latin typeface="Cambria" pitchFamily="18" charset="0"/>
              </a:rPr>
              <a:t> </a:t>
            </a:r>
            <a:r>
              <a:rPr lang="en-US" sz="1500" dirty="0" err="1">
                <a:latin typeface="Cambria" pitchFamily="18" charset="0"/>
              </a:rPr>
              <a:t>diarahkan</a:t>
            </a:r>
            <a:r>
              <a:rPr lang="en-US" sz="1500" dirty="0">
                <a:latin typeface="Cambria" pitchFamily="18" charset="0"/>
              </a:rPr>
              <a:t> </a:t>
            </a:r>
            <a:r>
              <a:rPr lang="en-US" sz="1500" dirty="0" err="1">
                <a:latin typeface="Cambria" pitchFamily="18" charset="0"/>
              </a:rPr>
              <a:t>kepada</a:t>
            </a:r>
            <a:r>
              <a:rPr lang="en-US" sz="1500" dirty="0">
                <a:latin typeface="Cambria" pitchFamily="18" charset="0"/>
              </a:rPr>
              <a:t> </a:t>
            </a:r>
            <a:r>
              <a:rPr lang="en-US" sz="1500" dirty="0" err="1">
                <a:latin typeface="Cambria" pitchFamily="18" charset="0"/>
              </a:rPr>
              <a:t>penguatan</a:t>
            </a:r>
            <a:r>
              <a:rPr lang="en-US" sz="1500" dirty="0">
                <a:latin typeface="Cambria" pitchFamily="18" charset="0"/>
              </a:rPr>
              <a:t> </a:t>
            </a:r>
            <a:r>
              <a:rPr lang="en-US" sz="1500" dirty="0" err="1">
                <a:latin typeface="Cambria" pitchFamily="18" charset="0"/>
              </a:rPr>
              <a:t>kelembagaan</a:t>
            </a:r>
            <a:r>
              <a:rPr lang="en-US" sz="1500" dirty="0">
                <a:latin typeface="Cambria" pitchFamily="18" charset="0"/>
              </a:rPr>
              <a:t> </a:t>
            </a:r>
            <a:r>
              <a:rPr lang="en-US" sz="1500" dirty="0" err="1">
                <a:latin typeface="Cambria" pitchFamily="18" charset="0"/>
              </a:rPr>
              <a:t>guna</a:t>
            </a:r>
            <a:r>
              <a:rPr lang="en-US" sz="1500" dirty="0">
                <a:latin typeface="Cambria" pitchFamily="18" charset="0"/>
              </a:rPr>
              <a:t> </a:t>
            </a:r>
            <a:r>
              <a:rPr lang="en-US" sz="1500" dirty="0" err="1">
                <a:latin typeface="Cambria" pitchFamily="18" charset="0"/>
              </a:rPr>
              <a:t>mewujudkan</a:t>
            </a:r>
            <a:r>
              <a:rPr lang="en-US" sz="1500" dirty="0">
                <a:latin typeface="Cambria" pitchFamily="18" charset="0"/>
              </a:rPr>
              <a:t> </a:t>
            </a:r>
            <a:r>
              <a:rPr lang="en-US" sz="1500" dirty="0" err="1">
                <a:latin typeface="Cambria" pitchFamily="18" charset="0"/>
              </a:rPr>
              <a:t>pelayanan</a:t>
            </a:r>
            <a:r>
              <a:rPr lang="en-US" sz="1500" dirty="0">
                <a:latin typeface="Cambria" pitchFamily="18" charset="0"/>
              </a:rPr>
              <a:t> Prima </a:t>
            </a:r>
            <a:r>
              <a:rPr lang="en-US" sz="1500" dirty="0" err="1">
                <a:latin typeface="Cambria" pitchFamily="18" charset="0"/>
              </a:rPr>
              <a:t>kepada</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a:latin typeface="Cambria" pitchFamily="18" charset="0"/>
              </a:rPr>
              <a:t>dibidang</a:t>
            </a:r>
            <a:r>
              <a:rPr lang="en-US" sz="1500" dirty="0">
                <a:latin typeface="Cambria" pitchFamily="18" charset="0"/>
              </a:rPr>
              <a:t> </a:t>
            </a:r>
            <a:r>
              <a:rPr lang="en-US" sz="1500" dirty="0" err="1">
                <a:latin typeface="Cambria" pitchFamily="18" charset="0"/>
              </a:rPr>
              <a:t>Pemerintahan</a:t>
            </a:r>
            <a:r>
              <a:rPr lang="en-US" sz="1500" dirty="0">
                <a:latin typeface="Cambria" pitchFamily="18" charset="0"/>
              </a:rPr>
              <a:t>, Pembangunan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Kemasyarakatan</a:t>
            </a:r>
            <a:r>
              <a:rPr lang="en-US" sz="1500" dirty="0">
                <a:latin typeface="Cambria" pitchFamily="18" charset="0"/>
              </a:rPr>
              <a:t> </a:t>
            </a:r>
            <a:r>
              <a:rPr lang="en-US" sz="1500" dirty="0" err="1">
                <a:latin typeface="Cambria" pitchFamily="18" charset="0"/>
              </a:rPr>
              <a:t>juga</a:t>
            </a:r>
            <a:r>
              <a:rPr lang="en-US" sz="1500" dirty="0">
                <a:latin typeface="Cambria" pitchFamily="18" charset="0"/>
              </a:rPr>
              <a:t> </a:t>
            </a:r>
            <a:r>
              <a:rPr lang="en-US" sz="1500" dirty="0" err="1">
                <a:latin typeface="Cambria" pitchFamily="18" charset="0"/>
              </a:rPr>
              <a:t>membangun</a:t>
            </a:r>
            <a:r>
              <a:rPr lang="en-US" sz="1500" dirty="0">
                <a:latin typeface="Cambria" pitchFamily="18" charset="0"/>
              </a:rPr>
              <a:t>/</a:t>
            </a:r>
            <a:r>
              <a:rPr lang="en-US" sz="1500" dirty="0" err="1">
                <a:latin typeface="Cambria" pitchFamily="18" charset="0"/>
              </a:rPr>
              <a:t>mempererat</a:t>
            </a:r>
            <a:r>
              <a:rPr lang="en-US" sz="1500" dirty="0">
                <a:latin typeface="Cambria" pitchFamily="18" charset="0"/>
              </a:rPr>
              <a:t> </a:t>
            </a:r>
            <a:r>
              <a:rPr lang="en-US" sz="1500" dirty="0" err="1">
                <a:latin typeface="Cambria" pitchFamily="18" charset="0"/>
              </a:rPr>
              <a:t>kemitraan</a:t>
            </a:r>
            <a:r>
              <a:rPr lang="en-US" sz="1500" dirty="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segenap</a:t>
            </a:r>
            <a:r>
              <a:rPr lang="en-US" sz="1500" dirty="0">
                <a:latin typeface="Cambria" pitchFamily="18" charset="0"/>
              </a:rPr>
              <a:t> Infra </a:t>
            </a:r>
            <a:r>
              <a:rPr lang="en-US" sz="1500" dirty="0" err="1">
                <a:latin typeface="Cambria" pitchFamily="18" charset="0"/>
              </a:rPr>
              <a:t>Struktur</a:t>
            </a:r>
            <a:r>
              <a:rPr lang="en-US" sz="1500" dirty="0">
                <a:latin typeface="Cambria" pitchFamily="18" charset="0"/>
              </a:rPr>
              <a:t> yang </a:t>
            </a:r>
            <a:r>
              <a:rPr lang="en-US" sz="1500" dirty="0" err="1">
                <a:latin typeface="Cambria" pitchFamily="18" charset="0"/>
              </a:rPr>
              <a:t>berada</a:t>
            </a:r>
            <a:r>
              <a:rPr lang="en-US" sz="1500" dirty="0">
                <a:latin typeface="Cambria" pitchFamily="18" charset="0"/>
              </a:rPr>
              <a:t> di Wilayah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Parpol</a:t>
            </a:r>
            <a:r>
              <a:rPr lang="en-US" sz="1500" dirty="0">
                <a:latin typeface="Cambria" pitchFamily="18" charset="0"/>
              </a:rPr>
              <a:t>, </a:t>
            </a:r>
            <a:r>
              <a:rPr lang="en-US" sz="1500" dirty="0" err="1">
                <a:latin typeface="Cambria" pitchFamily="18" charset="0"/>
              </a:rPr>
              <a:t>Ormas</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Lembaga</a:t>
            </a:r>
            <a:r>
              <a:rPr lang="en-US" sz="1500" dirty="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a:latin typeface="Cambria" pitchFamily="18" charset="0"/>
              </a:rPr>
              <a:t>lainnya</a:t>
            </a:r>
            <a:r>
              <a:rPr lang="en-US" sz="1500" dirty="0">
                <a:latin typeface="Cambria" pitchFamily="18" charset="0"/>
              </a:rPr>
              <a:t>)  </a:t>
            </a:r>
            <a:r>
              <a:rPr lang="en-US" sz="1500" dirty="0" err="1">
                <a:latin typeface="Cambria" pitchFamily="18" charset="0"/>
              </a:rPr>
              <a:t>guna</a:t>
            </a:r>
            <a:r>
              <a:rPr lang="en-US" sz="1500" dirty="0">
                <a:latin typeface="Cambria" pitchFamily="18" charset="0"/>
              </a:rPr>
              <a:t> </a:t>
            </a:r>
            <a:r>
              <a:rPr lang="en-US" sz="1500" dirty="0" err="1">
                <a:latin typeface="Cambria" pitchFamily="18" charset="0"/>
              </a:rPr>
              <a:t>lancarnya</a:t>
            </a:r>
            <a:r>
              <a:rPr lang="en-US" sz="1500" dirty="0">
                <a:latin typeface="Cambria" pitchFamily="18" charset="0"/>
              </a:rPr>
              <a:t> proses </a:t>
            </a:r>
            <a:r>
              <a:rPr lang="en-US" sz="1500" dirty="0" err="1">
                <a:latin typeface="Cambria" pitchFamily="18" charset="0"/>
              </a:rPr>
              <a:t>pembangunan</a:t>
            </a:r>
            <a:r>
              <a:rPr lang="en-US" sz="1500" dirty="0">
                <a:latin typeface="Cambria" pitchFamily="18" charset="0"/>
              </a:rPr>
              <a:t> di </a:t>
            </a:r>
            <a:r>
              <a:rPr lang="en-US" sz="1500" dirty="0" err="1">
                <a:latin typeface="Cambria" pitchFamily="18" charset="0"/>
              </a:rPr>
              <a:t>segala</a:t>
            </a:r>
            <a:r>
              <a:rPr lang="en-US" sz="1500" dirty="0">
                <a:latin typeface="Cambria" pitchFamily="18" charset="0"/>
              </a:rPr>
              <a:t> </a:t>
            </a:r>
            <a:r>
              <a:rPr lang="en-US" sz="1500" dirty="0" err="1">
                <a:latin typeface="Cambria" pitchFamily="18" charset="0"/>
              </a:rPr>
              <a:t>bidang</a:t>
            </a:r>
            <a:r>
              <a:rPr lang="en-US" sz="1500" dirty="0">
                <a:latin typeface="Cambria" pitchFamily="18" charset="0"/>
              </a:rPr>
              <a:t> </a:t>
            </a:r>
            <a:r>
              <a:rPr lang="en-US" sz="1500" dirty="0" err="1">
                <a:latin typeface="Cambria" pitchFamily="18" charset="0"/>
              </a:rPr>
              <a:t>baik</a:t>
            </a:r>
            <a:r>
              <a:rPr lang="en-US" sz="1500" dirty="0">
                <a:latin typeface="Cambria" pitchFamily="18" charset="0"/>
              </a:rPr>
              <a:t> </a:t>
            </a:r>
            <a:r>
              <a:rPr lang="en-US" sz="1500" dirty="0" err="1">
                <a:latin typeface="Cambria" pitchFamily="18" charset="0"/>
              </a:rPr>
              <a:t>perencanaan</a:t>
            </a:r>
            <a:r>
              <a:rPr lang="en-US" sz="1500" dirty="0">
                <a:latin typeface="Cambria" pitchFamily="18" charset="0"/>
              </a:rPr>
              <a:t>, </a:t>
            </a:r>
            <a:r>
              <a:rPr lang="en-US" sz="1500" dirty="0" err="1">
                <a:latin typeface="Cambria" pitchFamily="18" charset="0"/>
              </a:rPr>
              <a:t>pelaksanaan</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pengawasan</a:t>
            </a:r>
            <a:r>
              <a:rPr lang="en-US" sz="1500" dirty="0">
                <a:latin typeface="Cambria" pitchFamily="18" charset="0"/>
              </a:rPr>
              <a:t> Pembangunan </a:t>
            </a:r>
            <a:r>
              <a:rPr lang="en-US" sz="1500" dirty="0" err="1">
                <a:latin typeface="Cambria" pitchFamily="18" charset="0"/>
              </a:rPr>
              <a:t>maupun</a:t>
            </a:r>
            <a:r>
              <a:rPr lang="en-US" sz="1500" dirty="0">
                <a:latin typeface="Cambria" pitchFamily="18" charset="0"/>
              </a:rPr>
              <a:t> </a:t>
            </a:r>
            <a:r>
              <a:rPr lang="en-US" sz="1500" dirty="0" err="1">
                <a:latin typeface="Cambria" pitchFamily="18" charset="0"/>
              </a:rPr>
              <a:t>pemeliharaan</a:t>
            </a:r>
            <a:r>
              <a:rPr lang="en-US" sz="1500" dirty="0">
                <a:latin typeface="Cambria" pitchFamily="18" charset="0"/>
              </a:rPr>
              <a:t> </a:t>
            </a:r>
            <a:r>
              <a:rPr lang="en-US" sz="1500" dirty="0" err="1">
                <a:latin typeface="Cambria" pitchFamily="18" charset="0"/>
              </a:rPr>
              <a:t>terhadap</a:t>
            </a:r>
            <a:r>
              <a:rPr lang="en-US" sz="1500" dirty="0">
                <a:latin typeface="Cambria" pitchFamily="18" charset="0"/>
              </a:rPr>
              <a:t> </a:t>
            </a:r>
            <a:r>
              <a:rPr lang="en-US" sz="1500" dirty="0" err="1">
                <a:latin typeface="Cambria" pitchFamily="18" charset="0"/>
              </a:rPr>
              <a:t>hasil</a:t>
            </a:r>
            <a:r>
              <a:rPr lang="en-US" sz="1500" dirty="0">
                <a:latin typeface="Cambria" pitchFamily="18" charset="0"/>
              </a:rPr>
              <a:t> </a:t>
            </a:r>
            <a:r>
              <a:rPr lang="en-US" sz="1500" dirty="0" err="1">
                <a:latin typeface="Cambria" pitchFamily="18" charset="0"/>
              </a:rPr>
              <a:t>pembangunan</a:t>
            </a:r>
            <a:r>
              <a:rPr lang="en-US" sz="1500" dirty="0">
                <a:latin typeface="Cambria" pitchFamily="18" charset="0"/>
              </a:rPr>
              <a:t> </a:t>
            </a:r>
            <a:r>
              <a:rPr lang="en-US" sz="1500" dirty="0" err="1">
                <a:latin typeface="Cambria" pitchFamily="18" charset="0"/>
              </a:rPr>
              <a:t>tersebut</a:t>
            </a:r>
            <a:r>
              <a:rPr lang="en-US" sz="1500" dirty="0">
                <a:latin typeface="Cambria" pitchFamily="18" charset="0"/>
              </a:rPr>
              <a:t>.</a:t>
            </a:r>
          </a:p>
          <a:p>
            <a:pPr marL="122131" indent="0" algn="just">
              <a:lnSpc>
                <a:spcPct val="160000"/>
              </a:lnSpc>
              <a:buNone/>
              <a:tabLst>
                <a:tab pos="847582" algn="l"/>
              </a:tabLst>
            </a:pPr>
            <a:r>
              <a:rPr lang="en-US" sz="1500" dirty="0">
                <a:latin typeface="Cambria" pitchFamily="18" charset="0"/>
              </a:rPr>
              <a:t>	Pembangunan Infra </a:t>
            </a:r>
            <a:r>
              <a:rPr lang="en-US" sz="1500" dirty="0" err="1">
                <a:latin typeface="Cambria" pitchFamily="18" charset="0"/>
              </a:rPr>
              <a:t>Struktur</a:t>
            </a:r>
            <a:r>
              <a:rPr lang="en-US" sz="1500" dirty="0">
                <a:latin typeface="Cambria" pitchFamily="18" charset="0"/>
              </a:rPr>
              <a:t> Di Wilayah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Palupi</a:t>
            </a:r>
            <a:r>
              <a:rPr lang="en-US" sz="1500" dirty="0">
                <a:latin typeface="Cambria" pitchFamily="18" charset="0"/>
              </a:rPr>
              <a:t> </a:t>
            </a:r>
            <a:r>
              <a:rPr lang="en-US" sz="1500" dirty="0" err="1">
                <a:latin typeface="Cambria" pitchFamily="18" charset="0"/>
              </a:rPr>
              <a:t>cenderung</a:t>
            </a:r>
            <a:r>
              <a:rPr lang="en-US" sz="1500" dirty="0">
                <a:latin typeface="Cambria" pitchFamily="18" charset="0"/>
              </a:rPr>
              <a:t> </a:t>
            </a:r>
            <a:r>
              <a:rPr lang="en-US" sz="1500" dirty="0" err="1">
                <a:latin typeface="Cambria" pitchFamily="18" charset="0"/>
              </a:rPr>
              <a:t>meningkat</a:t>
            </a:r>
            <a:r>
              <a:rPr lang="en-US" sz="1500" dirty="0">
                <a:latin typeface="Cambria" pitchFamily="18" charset="0"/>
              </a:rPr>
              <a:t>, </a:t>
            </a:r>
            <a:r>
              <a:rPr lang="en-US" sz="1500" dirty="0" err="1">
                <a:latin typeface="Cambria" pitchFamily="18" charset="0"/>
              </a:rPr>
              <a:t>hal</a:t>
            </a:r>
            <a:r>
              <a:rPr lang="en-US" sz="1500" dirty="0">
                <a:latin typeface="Cambria" pitchFamily="18" charset="0"/>
              </a:rPr>
              <a:t> </a:t>
            </a:r>
            <a:r>
              <a:rPr lang="en-US" sz="1500" dirty="0" err="1">
                <a:latin typeface="Cambria" pitchFamily="18" charset="0"/>
              </a:rPr>
              <a:t>ini</a:t>
            </a:r>
            <a:r>
              <a:rPr lang="en-US" sz="1500" dirty="0">
                <a:latin typeface="Cambria" pitchFamily="18" charset="0"/>
              </a:rPr>
              <a:t> </a:t>
            </a:r>
            <a:r>
              <a:rPr lang="en-US" sz="1500" dirty="0" err="1">
                <a:latin typeface="Cambria" pitchFamily="18" charset="0"/>
              </a:rPr>
              <a:t>ditandai</a:t>
            </a:r>
            <a:r>
              <a:rPr lang="en-US" sz="1500" dirty="0">
                <a:latin typeface="Cambria" pitchFamily="18" charset="0"/>
              </a:rPr>
              <a:t> </a:t>
            </a:r>
            <a:r>
              <a:rPr lang="en-US" sz="1500" dirty="0" err="1">
                <a:latin typeface="Cambria" pitchFamily="18" charset="0"/>
              </a:rPr>
              <a:t>dengan</a:t>
            </a:r>
            <a:r>
              <a:rPr lang="en-US" sz="1500" dirty="0">
                <a:latin typeface="Cambria" pitchFamily="18" charset="0"/>
              </a:rPr>
              <a:t> </a:t>
            </a:r>
            <a:r>
              <a:rPr lang="en-US" sz="1500" dirty="0" err="1">
                <a:latin typeface="Cambria" pitchFamily="18" charset="0"/>
              </a:rPr>
              <a:t>makin</a:t>
            </a:r>
            <a:r>
              <a:rPr lang="en-US" sz="1500" dirty="0">
                <a:latin typeface="Cambria" pitchFamily="18" charset="0"/>
              </a:rPr>
              <a:t> </a:t>
            </a:r>
            <a:r>
              <a:rPr lang="en-US" sz="1500" dirty="0" err="1">
                <a:latin typeface="Cambria" pitchFamily="18" charset="0"/>
              </a:rPr>
              <a:t>bertambahnya</a:t>
            </a:r>
            <a:r>
              <a:rPr lang="en-US" sz="1500" dirty="0">
                <a:latin typeface="Cambria" pitchFamily="18" charset="0"/>
              </a:rPr>
              <a:t> Infra </a:t>
            </a:r>
            <a:r>
              <a:rPr lang="en-US" sz="1500" dirty="0" err="1">
                <a:latin typeface="Cambria" pitchFamily="18" charset="0"/>
              </a:rPr>
              <a:t>struktur</a:t>
            </a:r>
            <a:r>
              <a:rPr lang="en-US" sz="1500" dirty="0">
                <a:latin typeface="Cambria" pitchFamily="18" charset="0"/>
              </a:rPr>
              <a:t> </a:t>
            </a:r>
            <a:r>
              <a:rPr lang="en-US" sz="1500" dirty="0" err="1">
                <a:latin typeface="Cambria" pitchFamily="18" charset="0"/>
              </a:rPr>
              <a:t>Politik</a:t>
            </a:r>
            <a:r>
              <a:rPr lang="en-US" sz="1500" dirty="0">
                <a:latin typeface="Cambria" pitchFamily="18" charset="0"/>
              </a:rPr>
              <a:t>, </a:t>
            </a:r>
            <a:r>
              <a:rPr lang="en-US" sz="1500" dirty="0" err="1">
                <a:latin typeface="Cambria" pitchFamily="18" charset="0"/>
              </a:rPr>
              <a:t>baik</a:t>
            </a:r>
            <a:r>
              <a:rPr lang="en-US" sz="1500" dirty="0">
                <a:latin typeface="Cambria" pitchFamily="18" charset="0"/>
              </a:rPr>
              <a:t> yang </a:t>
            </a:r>
            <a:r>
              <a:rPr lang="en-US" sz="1500" dirty="0" err="1">
                <a:latin typeface="Cambria" pitchFamily="18" charset="0"/>
              </a:rPr>
              <a:t>dibentuk</a:t>
            </a:r>
            <a:r>
              <a:rPr lang="en-US" sz="1500" dirty="0">
                <a:latin typeface="Cambria" pitchFamily="18" charset="0"/>
              </a:rPr>
              <a:t> </a:t>
            </a:r>
            <a:r>
              <a:rPr lang="en-US" sz="1500" dirty="0" err="1">
                <a:latin typeface="Cambria" pitchFamily="18" charset="0"/>
              </a:rPr>
              <a:t>oleh</a:t>
            </a:r>
            <a:r>
              <a:rPr lang="en-US" sz="1500" dirty="0">
                <a:latin typeface="Cambria" pitchFamily="18" charset="0"/>
              </a:rPr>
              <a:t> </a:t>
            </a:r>
            <a:r>
              <a:rPr lang="en-US" sz="1500" dirty="0" err="1">
                <a:latin typeface="Cambria" pitchFamily="18" charset="0"/>
              </a:rPr>
              <a:t>Pemerintah</a:t>
            </a:r>
            <a:r>
              <a:rPr lang="en-US" sz="1500" dirty="0">
                <a:latin typeface="Cambria" pitchFamily="18" charset="0"/>
              </a:rPr>
              <a:t> </a:t>
            </a:r>
            <a:r>
              <a:rPr lang="en-US" sz="1500" dirty="0" err="1">
                <a:latin typeface="Cambria" pitchFamily="18" charset="0"/>
              </a:rPr>
              <a:t>Kelurahan</a:t>
            </a:r>
            <a:r>
              <a:rPr lang="en-US" sz="1500" dirty="0">
                <a:latin typeface="Cambria" pitchFamily="18" charset="0"/>
              </a:rPr>
              <a:t> </a:t>
            </a:r>
            <a:r>
              <a:rPr lang="en-US" sz="1500" dirty="0" err="1">
                <a:latin typeface="Cambria" pitchFamily="18" charset="0"/>
              </a:rPr>
              <a:t>seperti</a:t>
            </a:r>
            <a:r>
              <a:rPr lang="en-US" sz="1500" dirty="0">
                <a:latin typeface="Cambria" pitchFamily="18" charset="0"/>
              </a:rPr>
              <a:t> </a:t>
            </a:r>
            <a:r>
              <a:rPr lang="en-US" sz="1500" dirty="0" err="1">
                <a:latin typeface="Cambria" pitchFamily="18" charset="0"/>
              </a:rPr>
              <a:t>Rukun</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Rukun</a:t>
            </a:r>
            <a:r>
              <a:rPr lang="en-US" sz="1500" dirty="0">
                <a:latin typeface="Cambria" pitchFamily="18" charset="0"/>
              </a:rPr>
              <a:t> </a:t>
            </a:r>
            <a:r>
              <a:rPr lang="en-US" sz="1500" dirty="0" err="1">
                <a:latin typeface="Cambria" pitchFamily="18" charset="0"/>
              </a:rPr>
              <a:t>Tetangga</a:t>
            </a:r>
            <a:r>
              <a:rPr lang="en-US" sz="1500" dirty="0">
                <a:latin typeface="Cambria" pitchFamily="18" charset="0"/>
              </a:rPr>
              <a:t>, PKK, </a:t>
            </a:r>
            <a:r>
              <a:rPr lang="en-US" sz="1500" dirty="0" err="1">
                <a:latin typeface="Cambria" pitchFamily="18" charset="0"/>
              </a:rPr>
              <a:t>Lembaga</a:t>
            </a:r>
            <a:r>
              <a:rPr lang="en-US" sz="1500" dirty="0">
                <a:latin typeface="Cambria" pitchFamily="18" charset="0"/>
              </a:rPr>
              <a:t> </a:t>
            </a:r>
            <a:r>
              <a:rPr lang="en-US" sz="1500" dirty="0" err="1">
                <a:latin typeface="Cambria" pitchFamily="18" charset="0"/>
              </a:rPr>
              <a:t>Pemberdayaan</a:t>
            </a:r>
            <a:r>
              <a:rPr lang="en-US" sz="1500" dirty="0">
                <a:latin typeface="Cambria" pitchFamily="18" charset="0"/>
              </a:rPr>
              <a:t> </a:t>
            </a:r>
            <a:r>
              <a:rPr lang="en-US" sz="1500" dirty="0" err="1">
                <a:latin typeface="Cambria" pitchFamily="18" charset="0"/>
              </a:rPr>
              <a:t>Masyarakat</a:t>
            </a:r>
            <a:r>
              <a:rPr lang="en-US" sz="1500" dirty="0">
                <a:latin typeface="Cambria" pitchFamily="18" charset="0"/>
              </a:rPr>
              <a:t>  </a:t>
            </a:r>
            <a:r>
              <a:rPr lang="en-US" sz="1500" dirty="0" err="1">
                <a:latin typeface="Cambria" pitchFamily="18" charset="0"/>
              </a:rPr>
              <a:t>maupun</a:t>
            </a:r>
            <a:r>
              <a:rPr lang="en-US" sz="1500" dirty="0">
                <a:latin typeface="Cambria" pitchFamily="18" charset="0"/>
              </a:rPr>
              <a:t>  yang </a:t>
            </a:r>
            <a:r>
              <a:rPr lang="en-US" sz="1500" dirty="0" err="1">
                <a:latin typeface="Cambria" pitchFamily="18" charset="0"/>
              </a:rPr>
              <a:t>dibentuk</a:t>
            </a:r>
            <a:r>
              <a:rPr lang="en-US" sz="1500" dirty="0">
                <a:latin typeface="Cambria" pitchFamily="18" charset="0"/>
              </a:rPr>
              <a:t> </a:t>
            </a:r>
            <a:r>
              <a:rPr lang="en-US" sz="1500" dirty="0" err="1">
                <a:latin typeface="Cambria" pitchFamily="18" charset="0"/>
              </a:rPr>
              <a:t>oleh</a:t>
            </a:r>
            <a:r>
              <a:rPr lang="en-US" sz="1500" dirty="0">
                <a:latin typeface="Cambria" pitchFamily="18" charset="0"/>
              </a:rPr>
              <a:t> </a:t>
            </a:r>
            <a:r>
              <a:rPr lang="en-US" sz="1500" dirty="0" err="1">
                <a:latin typeface="Cambria" pitchFamily="18" charset="0"/>
              </a:rPr>
              <a:t>organisasi</a:t>
            </a:r>
            <a:r>
              <a:rPr lang="en-US" sz="1500" dirty="0">
                <a:latin typeface="Cambria" pitchFamily="18" charset="0"/>
              </a:rPr>
              <a:t> </a:t>
            </a:r>
            <a:r>
              <a:rPr lang="en-US" sz="1500" dirty="0" err="1">
                <a:latin typeface="Cambria" pitchFamily="18" charset="0"/>
              </a:rPr>
              <a:t>diatasnya</a:t>
            </a:r>
            <a:r>
              <a:rPr lang="en-US" sz="1500" dirty="0">
                <a:latin typeface="Cambria" pitchFamily="18" charset="0"/>
              </a:rPr>
              <a:t> </a:t>
            </a:r>
            <a:r>
              <a:rPr lang="en-US" sz="1500" dirty="0" err="1">
                <a:latin typeface="Cambria" pitchFamily="18" charset="0"/>
              </a:rPr>
              <a:t>seperti</a:t>
            </a:r>
            <a:r>
              <a:rPr lang="en-US" sz="1500" dirty="0">
                <a:latin typeface="Cambria" pitchFamily="18" charset="0"/>
              </a:rPr>
              <a:t> </a:t>
            </a:r>
            <a:r>
              <a:rPr lang="en-US" sz="1500" dirty="0" err="1">
                <a:latin typeface="Cambria" pitchFamily="18" charset="0"/>
              </a:rPr>
              <a:t>Parpol</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Ormas</a:t>
            </a:r>
            <a:r>
              <a:rPr lang="en-US" sz="1500" dirty="0">
                <a:latin typeface="Cambria" pitchFamily="18" charset="0"/>
              </a:rPr>
              <a:t>.  Hal </a:t>
            </a:r>
            <a:r>
              <a:rPr lang="en-US" sz="1500" dirty="0" err="1">
                <a:latin typeface="Cambria" pitchFamily="18" charset="0"/>
              </a:rPr>
              <a:t>ini</a:t>
            </a:r>
            <a:r>
              <a:rPr lang="en-US" sz="1500" dirty="0">
                <a:latin typeface="Cambria" pitchFamily="18" charset="0"/>
              </a:rPr>
              <a:t> </a:t>
            </a:r>
            <a:r>
              <a:rPr lang="en-US" sz="1500" dirty="0" err="1">
                <a:latin typeface="Cambria" pitchFamily="18" charset="0"/>
              </a:rPr>
              <a:t>disamping</a:t>
            </a:r>
            <a:r>
              <a:rPr lang="en-US" sz="1500" dirty="0">
                <a:latin typeface="Cambria" pitchFamily="18" charset="0"/>
              </a:rPr>
              <a:t> </a:t>
            </a:r>
            <a:r>
              <a:rPr lang="en-US" sz="1500" dirty="0" err="1">
                <a:latin typeface="Cambria" pitchFamily="18" charset="0"/>
              </a:rPr>
              <a:t>karena</a:t>
            </a:r>
            <a:r>
              <a:rPr lang="en-US" sz="1500" dirty="0">
                <a:latin typeface="Cambria" pitchFamily="18" charset="0"/>
              </a:rPr>
              <a:t> </a:t>
            </a:r>
            <a:r>
              <a:rPr lang="en-US" sz="1500" dirty="0" err="1">
                <a:latin typeface="Cambria" pitchFamily="18" charset="0"/>
              </a:rPr>
              <a:t>pertambanhan</a:t>
            </a:r>
            <a:r>
              <a:rPr lang="en-US" sz="1500" dirty="0">
                <a:latin typeface="Cambria" pitchFamily="18" charset="0"/>
              </a:rPr>
              <a:t> </a:t>
            </a:r>
            <a:r>
              <a:rPr lang="en-US" sz="1500" dirty="0" err="1">
                <a:latin typeface="Cambria" pitchFamily="18" charset="0"/>
              </a:rPr>
              <a:t>jumlah</a:t>
            </a:r>
            <a:r>
              <a:rPr lang="en-US" sz="1500" dirty="0">
                <a:latin typeface="Cambria" pitchFamily="18" charset="0"/>
              </a:rPr>
              <a:t> </a:t>
            </a:r>
            <a:r>
              <a:rPr lang="en-US" sz="1500" dirty="0" err="1">
                <a:latin typeface="Cambria" pitchFamily="18" charset="0"/>
              </a:rPr>
              <a:t>pendiuduk</a:t>
            </a:r>
            <a:r>
              <a:rPr lang="en-US" sz="1500" dirty="0">
                <a:latin typeface="Cambria" pitchFamily="18" charset="0"/>
              </a:rPr>
              <a:t> </a:t>
            </a:r>
            <a:r>
              <a:rPr lang="en-US" sz="1500" dirty="0" err="1">
                <a:latin typeface="Cambria" pitchFamily="18" charset="0"/>
              </a:rPr>
              <a:t>juga</a:t>
            </a:r>
            <a:r>
              <a:rPr lang="en-US" sz="1500" dirty="0">
                <a:latin typeface="Cambria" pitchFamily="18" charset="0"/>
              </a:rPr>
              <a:t> </a:t>
            </a:r>
            <a:r>
              <a:rPr lang="en-US" sz="1500" dirty="0" err="1">
                <a:latin typeface="Cambria" pitchFamily="18" charset="0"/>
              </a:rPr>
              <a:t>merupakan</a:t>
            </a:r>
            <a:r>
              <a:rPr lang="en-US" sz="1500" dirty="0">
                <a:latin typeface="Cambria" pitchFamily="18" charset="0"/>
              </a:rPr>
              <a:t>  </a:t>
            </a:r>
            <a:r>
              <a:rPr lang="en-US" sz="1500" dirty="0" err="1">
                <a:latin typeface="Cambria" pitchFamily="18" charset="0"/>
              </a:rPr>
              <a:t>jawaban</a:t>
            </a:r>
            <a:r>
              <a:rPr lang="en-US" sz="1500" dirty="0">
                <a:latin typeface="Cambria" pitchFamily="18" charset="0"/>
              </a:rPr>
              <a:t> </a:t>
            </a:r>
            <a:r>
              <a:rPr lang="en-US" sz="1500" dirty="0" err="1">
                <a:latin typeface="Cambria" pitchFamily="18" charset="0"/>
              </a:rPr>
              <a:t>atas</a:t>
            </a:r>
            <a:r>
              <a:rPr lang="en-US" sz="1500" dirty="0">
                <a:latin typeface="Cambria" pitchFamily="18" charset="0"/>
              </a:rPr>
              <a:t> </a:t>
            </a:r>
            <a:r>
              <a:rPr lang="en-US" sz="1500" dirty="0" err="1">
                <a:latin typeface="Cambria" pitchFamily="18" charset="0"/>
              </a:rPr>
              <a:t>meningkatnya</a:t>
            </a:r>
            <a:r>
              <a:rPr lang="en-US" sz="1500" dirty="0">
                <a:latin typeface="Cambria" pitchFamily="18" charset="0"/>
              </a:rPr>
              <a:t> </a:t>
            </a:r>
            <a:r>
              <a:rPr lang="en-US" sz="1500" dirty="0" err="1">
                <a:latin typeface="Cambria" pitchFamily="18" charset="0"/>
              </a:rPr>
              <a:t>kesadaran</a:t>
            </a:r>
            <a:r>
              <a:rPr lang="en-US" sz="1500" dirty="0">
                <a:latin typeface="Cambria" pitchFamily="18" charset="0"/>
              </a:rPr>
              <a:t> </a:t>
            </a:r>
            <a:r>
              <a:rPr lang="en-US" sz="1500" dirty="0" err="1">
                <a:latin typeface="Cambria" pitchFamily="18" charset="0"/>
              </a:rPr>
              <a:t>Warga</a:t>
            </a:r>
            <a:r>
              <a:rPr lang="en-US" sz="1500" dirty="0">
                <a:latin typeface="Cambria" pitchFamily="18" charset="0"/>
              </a:rPr>
              <a:t> </a:t>
            </a:r>
            <a:r>
              <a:rPr lang="en-US" sz="1500" dirty="0" err="1">
                <a:latin typeface="Cambria" pitchFamily="18" charset="0"/>
              </a:rPr>
              <a:t>dalam</a:t>
            </a:r>
            <a:r>
              <a:rPr lang="en-US" sz="1500" dirty="0">
                <a:latin typeface="Cambria" pitchFamily="18" charset="0"/>
              </a:rPr>
              <a:t> </a:t>
            </a:r>
            <a:r>
              <a:rPr lang="en-US" sz="1500" dirty="0" err="1">
                <a:latin typeface="Cambria" pitchFamily="18" charset="0"/>
              </a:rPr>
              <a:t>kehidupan</a:t>
            </a:r>
            <a:r>
              <a:rPr lang="en-US" sz="1500" dirty="0">
                <a:latin typeface="Cambria" pitchFamily="18" charset="0"/>
              </a:rPr>
              <a:t> </a:t>
            </a:r>
            <a:r>
              <a:rPr lang="en-US" sz="1500" dirty="0" err="1">
                <a:latin typeface="Cambria" pitchFamily="18" charset="0"/>
              </a:rPr>
              <a:t>bermasyarakat</a:t>
            </a:r>
            <a:r>
              <a:rPr lang="en-US" sz="1500" dirty="0">
                <a:latin typeface="Cambria" pitchFamily="18" charset="0"/>
              </a:rPr>
              <a:t>, </a:t>
            </a:r>
            <a:r>
              <a:rPr lang="en-US" sz="1500" dirty="0" err="1">
                <a:latin typeface="Cambria" pitchFamily="18" charset="0"/>
              </a:rPr>
              <a:t>berbangsa</a:t>
            </a:r>
            <a:r>
              <a:rPr lang="en-US" sz="1500" dirty="0">
                <a:latin typeface="Cambria" pitchFamily="18" charset="0"/>
              </a:rPr>
              <a:t> </a:t>
            </a:r>
            <a:r>
              <a:rPr lang="en-US" sz="1500" dirty="0" err="1">
                <a:latin typeface="Cambria" pitchFamily="18" charset="0"/>
              </a:rPr>
              <a:t>dan</a:t>
            </a:r>
            <a:r>
              <a:rPr lang="en-US" sz="1500" dirty="0">
                <a:latin typeface="Cambria" pitchFamily="18" charset="0"/>
              </a:rPr>
              <a:t> </a:t>
            </a:r>
            <a:r>
              <a:rPr lang="en-US" sz="1500" dirty="0" err="1">
                <a:latin typeface="Cambria" pitchFamily="18" charset="0"/>
              </a:rPr>
              <a:t>bernegara</a:t>
            </a:r>
            <a:r>
              <a:rPr lang="en-US" sz="1500" dirty="0">
                <a:latin typeface="Cambria" pitchFamily="18" charset="0"/>
              </a:rPr>
              <a:t>.</a:t>
            </a:r>
          </a:p>
        </p:txBody>
      </p:sp>
      <p:sp>
        <p:nvSpPr>
          <p:cNvPr id="8" name="TextBox 7"/>
          <p:cNvSpPr txBox="1"/>
          <p:nvPr/>
        </p:nvSpPr>
        <p:spPr>
          <a:xfrm>
            <a:off x="838200" y="1546653"/>
            <a:ext cx="5867400" cy="434547"/>
          </a:xfrm>
          <a:prstGeom prst="rect">
            <a:avLst/>
          </a:prstGeom>
          <a:noFill/>
        </p:spPr>
        <p:txBody>
          <a:bodyPr wrap="square" lIns="95064" tIns="47532" rIns="95064" bIns="47532" rtlCol="0">
            <a:spAutoFit/>
          </a:bodyPr>
          <a:lstStyle/>
          <a:p>
            <a:pPr marL="740124" indent="-682106"/>
            <a:r>
              <a:rPr lang="en-US" sz="2200" b="1" dirty="0">
                <a:latin typeface="Arial Rounded MT Bold" pitchFamily="34" charset="0"/>
              </a:rPr>
              <a:t>19. </a:t>
            </a:r>
            <a:r>
              <a:rPr lang="en-US" sz="2200" b="1" dirty="0" err="1">
                <a:latin typeface="Arial Rounded MT Bold" pitchFamily="34" charset="0"/>
              </a:rPr>
              <a:t>Politik</a:t>
            </a:r>
            <a:r>
              <a:rPr lang="en-US" sz="2200" b="1" dirty="0">
                <a:latin typeface="Arial Rounded MT Bold" pitchFamily="34" charset="0"/>
              </a:rPr>
              <a:t> </a:t>
            </a:r>
            <a:r>
              <a:rPr lang="en-US" sz="2200" b="1" dirty="0" err="1">
                <a:latin typeface="Arial Rounded MT Bold" pitchFamily="34" charset="0"/>
              </a:rPr>
              <a:t>Dalam</a:t>
            </a:r>
            <a:r>
              <a:rPr lang="en-US" sz="2200" b="1" dirty="0">
                <a:latin typeface="Arial Rounded MT Bold" pitchFamily="34" charset="0"/>
              </a:rPr>
              <a:t> </a:t>
            </a:r>
            <a:r>
              <a:rPr lang="en-US" sz="2200" b="1" dirty="0" err="1">
                <a:latin typeface="Arial Rounded MT Bold" pitchFamily="34" charset="0"/>
              </a:rPr>
              <a:t>Negeri</a:t>
            </a:r>
            <a:r>
              <a:rPr lang="en-US" sz="2200" b="1" dirty="0">
                <a:latin typeface="Arial Rounded MT Bold" pitchFamily="34" charset="0"/>
              </a:rPr>
              <a:t> </a:t>
            </a:r>
            <a:r>
              <a:rPr lang="en-US" sz="2200" b="1" dirty="0" err="1">
                <a:latin typeface="Arial Rounded MT Bold" pitchFamily="34" charset="0"/>
              </a:rPr>
              <a:t>dan</a:t>
            </a:r>
            <a:r>
              <a:rPr lang="en-US" sz="2200" b="1" dirty="0">
                <a:latin typeface="Arial Rounded MT Bold" pitchFamily="34" charset="0"/>
              </a:rPr>
              <a:t> </a:t>
            </a:r>
            <a:r>
              <a:rPr lang="en-US" sz="2200" b="1" dirty="0" err="1">
                <a:latin typeface="Arial Rounded MT Bold" pitchFamily="34" charset="0"/>
              </a:rPr>
              <a:t>Pengawasan</a:t>
            </a:r>
            <a:endParaRPr lang="en-US" sz="2200" dirty="0">
              <a:latin typeface="Arial Rounded MT Bold" pitchFamily="34" charset="0"/>
            </a:endParaRP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71</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8365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1" y="631626"/>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143000" y="1600200"/>
            <a:ext cx="5740643" cy="8839200"/>
          </a:xfrm>
          <a:prstGeom prst="rect">
            <a:avLst/>
          </a:prstGeom>
        </p:spPr>
        <p:style>
          <a:lnRef idx="2">
            <a:schemeClr val="accent1"/>
          </a:lnRef>
          <a:fillRef idx="1">
            <a:schemeClr val="lt1"/>
          </a:fillRef>
          <a:effectRef idx="0">
            <a:schemeClr val="accent1"/>
          </a:effectRef>
          <a:fontRef idx="minor">
            <a:schemeClr val="dk1"/>
          </a:fontRef>
        </p:style>
        <p:txBody>
          <a:bodyPr lIns="95064" tIns="47532" rIns="95064" bIns="47532">
            <a:normAutofit fontScale="92500" lnSpcReduction="1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gn="ctr">
              <a:buNone/>
            </a:pPr>
            <a:endParaRPr lang="en-US" sz="1900" b="1" dirty="0">
              <a:solidFill>
                <a:schemeClr val="accent2">
                  <a:lumMod val="75000"/>
                </a:schemeClr>
              </a:solidFill>
              <a:latin typeface="Maiandra GD" pitchFamily="34" charset="0"/>
            </a:endParaRPr>
          </a:p>
          <a:p>
            <a:pPr marL="0" indent="0" algn="ctr">
              <a:buNone/>
            </a:pPr>
            <a:r>
              <a:rPr lang="en-US" sz="1700" b="1" dirty="0" err="1">
                <a:solidFill>
                  <a:schemeClr val="tx1"/>
                </a:solidFill>
                <a:latin typeface="Maiandra GD" pitchFamily="34" charset="0"/>
              </a:rPr>
              <a:t>Infrastruktur</a:t>
            </a:r>
            <a:r>
              <a:rPr lang="en-US" sz="1700" b="1" dirty="0">
                <a:solidFill>
                  <a:schemeClr val="tx1"/>
                </a:solidFill>
                <a:latin typeface="Maiandra GD" pitchFamily="34" charset="0"/>
              </a:rPr>
              <a:t> </a:t>
            </a:r>
            <a:r>
              <a:rPr lang="en-US" sz="1700" b="1" dirty="0" err="1">
                <a:solidFill>
                  <a:schemeClr val="tx1"/>
                </a:solidFill>
                <a:latin typeface="Maiandra GD" pitchFamily="34" charset="0"/>
              </a:rPr>
              <a:t>Politik</a:t>
            </a:r>
            <a:r>
              <a:rPr lang="en-US" sz="1700" b="1" dirty="0">
                <a:solidFill>
                  <a:schemeClr val="tx1"/>
                </a:solidFill>
                <a:latin typeface="Maiandra GD" pitchFamily="34" charset="0"/>
              </a:rPr>
              <a:t> </a:t>
            </a:r>
            <a:r>
              <a:rPr lang="en-US" sz="1700" b="1" dirty="0" err="1" smtClean="0">
                <a:solidFill>
                  <a:schemeClr val="tx1"/>
                </a:solidFill>
                <a:latin typeface="Maiandra GD" pitchFamily="34" charset="0"/>
              </a:rPr>
              <a:t>Lembaga</a:t>
            </a:r>
            <a:r>
              <a:rPr lang="en-US" sz="1700" b="1" dirty="0" smtClean="0">
                <a:solidFill>
                  <a:schemeClr val="tx1"/>
                </a:solidFill>
                <a:latin typeface="Maiandra GD" pitchFamily="34" charset="0"/>
              </a:rPr>
              <a:t> </a:t>
            </a:r>
            <a:r>
              <a:rPr lang="en-US" sz="1700" b="1" dirty="0" err="1" smtClean="0">
                <a:solidFill>
                  <a:schemeClr val="tx1"/>
                </a:solidFill>
                <a:latin typeface="Maiandra GD" pitchFamily="34" charset="0"/>
              </a:rPr>
              <a:t>Masyarakat</a:t>
            </a:r>
            <a:r>
              <a:rPr lang="en-US" sz="1700" b="1" dirty="0" smtClean="0">
                <a:solidFill>
                  <a:schemeClr val="tx1"/>
                </a:solidFill>
                <a:latin typeface="Maiandra GD" pitchFamily="34" charset="0"/>
              </a:rPr>
              <a:t> </a:t>
            </a:r>
            <a:r>
              <a:rPr lang="en-US" sz="1700" b="1" dirty="0" err="1" smtClean="0">
                <a:solidFill>
                  <a:schemeClr val="tx1"/>
                </a:solidFill>
                <a:latin typeface="Maiandra GD" pitchFamily="34" charset="0"/>
              </a:rPr>
              <a:t>Kelurahan</a:t>
            </a:r>
            <a:r>
              <a:rPr lang="en-US" sz="1700" b="1" dirty="0" smtClean="0">
                <a:solidFill>
                  <a:schemeClr val="tx1"/>
                </a:solidFill>
                <a:latin typeface="Maiandra GD" pitchFamily="34" charset="0"/>
              </a:rPr>
              <a:t> </a:t>
            </a:r>
            <a:r>
              <a:rPr lang="en-US" sz="1700" b="1" dirty="0" err="1">
                <a:solidFill>
                  <a:schemeClr val="tx1"/>
                </a:solidFill>
                <a:latin typeface="Maiandra GD" pitchFamily="34" charset="0"/>
              </a:rPr>
              <a:t>Palupi</a:t>
            </a:r>
            <a:endParaRPr lang="en-US" sz="1700" b="1" dirty="0">
              <a:solidFill>
                <a:schemeClr val="tx1"/>
              </a:solidFill>
              <a:latin typeface="Maiandra GD" pitchFamily="34" charset="0"/>
            </a:endParaRPr>
          </a:p>
          <a:p>
            <a:pPr marL="0" indent="0" algn="ctr">
              <a:buNone/>
            </a:pPr>
            <a:endParaRPr lang="en-US" sz="1400" b="1" dirty="0">
              <a:solidFill>
                <a:schemeClr val="tx1"/>
              </a:solidFill>
              <a:latin typeface="Maiandra GD" pitchFamily="34" charset="0"/>
            </a:endParaRPr>
          </a:p>
          <a:p>
            <a:pPr marL="0" indent="0" algn="ctr">
              <a:buNone/>
            </a:pPr>
            <a:endParaRPr lang="en-US" sz="1400" b="1" dirty="0">
              <a:solidFill>
                <a:schemeClr val="accent2">
                  <a:lumMod val="75000"/>
                </a:schemeClr>
              </a:solidFill>
              <a:latin typeface="Maiandra GD" pitchFamily="34" charset="0"/>
            </a:endParaRPr>
          </a:p>
          <a:p>
            <a:pPr marL="0" indent="0" algn="ctr">
              <a:buNone/>
            </a:pPr>
            <a:endParaRPr lang="en-US" sz="1400" b="1" dirty="0">
              <a:solidFill>
                <a:schemeClr val="accent2">
                  <a:lumMod val="75000"/>
                </a:schemeClr>
              </a:solidFill>
              <a:latin typeface="Maiandra GD" pitchFamily="34" charset="0"/>
            </a:endParaRPr>
          </a:p>
          <a:p>
            <a:pPr marL="0" indent="0" algn="ctr">
              <a:buNone/>
            </a:pPr>
            <a:endParaRPr lang="en-US" sz="1400" b="1"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latin typeface="Maiandra GD" pitchFamily="34" charset="0"/>
            </a:endParaRPr>
          </a:p>
          <a:p>
            <a:pPr>
              <a:buFont typeface="Arial" pitchFamily="34" charset="0"/>
              <a:buNone/>
            </a:pPr>
            <a:endParaRPr lang="en-US" sz="1100" dirty="0"/>
          </a:p>
          <a:p>
            <a:pPr>
              <a:buFont typeface="Arial" pitchFamily="34" charset="0"/>
              <a:buNone/>
            </a:pPr>
            <a:endParaRPr lang="en-US" sz="1100" dirty="0"/>
          </a:p>
          <a:p>
            <a:pPr>
              <a:buFont typeface="Arial" pitchFamily="34" charset="0"/>
              <a:buNone/>
            </a:pPr>
            <a:endParaRPr lang="en-US" sz="1100" dirty="0"/>
          </a:p>
          <a:p>
            <a:pPr>
              <a:buFont typeface="Arial" pitchFamily="34" charset="0"/>
              <a:buNone/>
            </a:pPr>
            <a:endParaRPr lang="en-US" sz="1100" dirty="0"/>
          </a:p>
          <a:p>
            <a:pPr>
              <a:buFont typeface="Arial" pitchFamily="34" charset="0"/>
              <a:buNone/>
            </a:pPr>
            <a:endParaRPr lang="en-US" sz="1100" dirty="0"/>
          </a:p>
          <a:p>
            <a:pPr marL="54464" indent="0" algn="just">
              <a:lnSpc>
                <a:spcPct val="160000"/>
              </a:lnSpc>
              <a:buNone/>
              <a:tabLst>
                <a:tab pos="651915" algn="l"/>
              </a:tabLst>
            </a:pPr>
            <a:r>
              <a:rPr lang="en-US" sz="1200" dirty="0"/>
              <a:t>	</a:t>
            </a:r>
            <a:r>
              <a:rPr lang="en-US" sz="1700" dirty="0" err="1">
                <a:latin typeface="Cambria" pitchFamily="18" charset="0"/>
              </a:rPr>
              <a:t>Walaupun</a:t>
            </a:r>
            <a:r>
              <a:rPr lang="en-US" sz="1700" dirty="0">
                <a:latin typeface="Cambria" pitchFamily="18" charset="0"/>
              </a:rPr>
              <a:t> </a:t>
            </a:r>
            <a:r>
              <a:rPr lang="en-US" sz="1700" dirty="0" err="1">
                <a:latin typeface="Cambria" pitchFamily="18" charset="0"/>
              </a:rPr>
              <a:t>warga</a:t>
            </a:r>
            <a:r>
              <a:rPr lang="en-US" sz="1700" dirty="0">
                <a:latin typeface="Cambria" pitchFamily="18" charset="0"/>
              </a:rPr>
              <a:t> </a:t>
            </a:r>
            <a:r>
              <a:rPr lang="en-US" sz="1700" dirty="0" err="1">
                <a:latin typeface="Cambria" pitchFamily="18" charset="0"/>
              </a:rPr>
              <a:t>Kelurahan</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terdiri</a:t>
            </a:r>
            <a:r>
              <a:rPr lang="en-US" sz="1700" dirty="0">
                <a:latin typeface="Cambria" pitchFamily="18" charset="0"/>
              </a:rPr>
              <a:t> </a:t>
            </a:r>
            <a:r>
              <a:rPr lang="en-US" sz="1700" dirty="0" err="1">
                <a:latin typeface="Cambria" pitchFamily="18" charset="0"/>
              </a:rPr>
              <a:t>dari</a:t>
            </a:r>
            <a:r>
              <a:rPr lang="en-US" sz="1700" dirty="0">
                <a:latin typeface="Cambria" pitchFamily="18" charset="0"/>
              </a:rPr>
              <a:t> </a:t>
            </a:r>
            <a:r>
              <a:rPr lang="en-US" sz="1700" dirty="0" err="1">
                <a:latin typeface="Cambria" pitchFamily="18" charset="0"/>
              </a:rPr>
              <a:t>berbagai</a:t>
            </a:r>
            <a:r>
              <a:rPr lang="en-US" sz="1700" dirty="0">
                <a:latin typeface="Cambria" pitchFamily="18" charset="0"/>
              </a:rPr>
              <a:t> </a:t>
            </a:r>
            <a:r>
              <a:rPr lang="en-US" sz="1700" dirty="0" err="1">
                <a:latin typeface="Cambria" pitchFamily="18" charset="0"/>
              </a:rPr>
              <a:t>suku</a:t>
            </a:r>
            <a:r>
              <a:rPr lang="en-US" sz="1700" dirty="0">
                <a:latin typeface="Cambria" pitchFamily="18" charset="0"/>
              </a:rPr>
              <a:t> </a:t>
            </a:r>
            <a:r>
              <a:rPr lang="en-US" sz="1700" dirty="0" err="1">
                <a:latin typeface="Cambria" pitchFamily="18" charset="0"/>
              </a:rPr>
              <a:t>Bangsa</a:t>
            </a:r>
            <a:r>
              <a:rPr lang="en-US" sz="1700" dirty="0">
                <a:latin typeface="Cambria" pitchFamily="18" charset="0"/>
              </a:rPr>
              <a:t>, </a:t>
            </a:r>
            <a:r>
              <a:rPr lang="en-US" sz="1700" dirty="0" err="1">
                <a:latin typeface="Cambria" pitchFamily="18" charset="0"/>
              </a:rPr>
              <a:t>latar</a:t>
            </a:r>
            <a:r>
              <a:rPr lang="en-US" sz="1700" dirty="0">
                <a:latin typeface="Cambria" pitchFamily="18" charset="0"/>
              </a:rPr>
              <a:t> </a:t>
            </a:r>
            <a:r>
              <a:rPr lang="en-US" sz="1700" dirty="0" err="1">
                <a:latin typeface="Cambria" pitchFamily="18" charset="0"/>
              </a:rPr>
              <a:t>pendidikan</a:t>
            </a:r>
            <a:r>
              <a:rPr lang="en-US" sz="1700" dirty="0">
                <a:latin typeface="Cambria" pitchFamily="18" charset="0"/>
              </a:rPr>
              <a:t> , </a:t>
            </a:r>
            <a:r>
              <a:rPr lang="en-US" sz="1700" dirty="0" err="1">
                <a:latin typeface="Cambria" pitchFamily="18" charset="0"/>
              </a:rPr>
              <a:t>profesi</a:t>
            </a:r>
            <a:r>
              <a:rPr lang="en-US" sz="1700" dirty="0">
                <a:latin typeface="Cambria" pitchFamily="18" charset="0"/>
              </a:rPr>
              <a:t> </a:t>
            </a:r>
            <a:r>
              <a:rPr lang="en-US" sz="1700" dirty="0" err="1">
                <a:latin typeface="Cambria" pitchFamily="18" charset="0"/>
              </a:rPr>
              <a:t>dan</a:t>
            </a:r>
            <a:r>
              <a:rPr lang="en-US" sz="1700" dirty="0">
                <a:latin typeface="Cambria" pitchFamily="18" charset="0"/>
              </a:rPr>
              <a:t> agama </a:t>
            </a:r>
            <a:r>
              <a:rPr lang="en-US" sz="1700" dirty="0" err="1">
                <a:latin typeface="Cambria" pitchFamily="18" charset="0"/>
              </a:rPr>
              <a:t>namun</a:t>
            </a:r>
            <a:r>
              <a:rPr lang="en-US" sz="1700" dirty="0">
                <a:latin typeface="Cambria" pitchFamily="18" charset="0"/>
              </a:rPr>
              <a:t> </a:t>
            </a:r>
            <a:r>
              <a:rPr lang="en-US" sz="1700" dirty="0" err="1">
                <a:latin typeface="Cambria" pitchFamily="18" charset="0"/>
              </a:rPr>
              <a:t>Jiwa</a:t>
            </a:r>
            <a:r>
              <a:rPr lang="en-US" sz="1700" dirty="0">
                <a:latin typeface="Cambria" pitchFamily="18" charset="0"/>
              </a:rPr>
              <a:t>    </a:t>
            </a:r>
            <a:r>
              <a:rPr lang="en-US" sz="1700" dirty="0" err="1">
                <a:latin typeface="Cambria" pitchFamily="18" charset="0"/>
              </a:rPr>
              <a:t>kebangsaan</a:t>
            </a:r>
            <a:r>
              <a:rPr lang="en-US" sz="1700" dirty="0">
                <a:latin typeface="Cambria" pitchFamily="18" charset="0"/>
              </a:rPr>
              <a:t>, </a:t>
            </a:r>
            <a:r>
              <a:rPr lang="en-US" sz="1700" dirty="0" err="1">
                <a:latin typeface="Cambria" pitchFamily="18" charset="0"/>
              </a:rPr>
              <a:t>Nilai</a:t>
            </a:r>
            <a:r>
              <a:rPr lang="en-US" sz="1700" dirty="0">
                <a:latin typeface="Cambria" pitchFamily="18" charset="0"/>
              </a:rPr>
              <a:t> </a:t>
            </a:r>
            <a:r>
              <a:rPr lang="en-US" sz="1700" dirty="0" err="1">
                <a:latin typeface="Cambria" pitchFamily="18" charset="0"/>
              </a:rPr>
              <a:t>kekeluargaan</a:t>
            </a:r>
            <a:r>
              <a:rPr lang="en-US" sz="1700" dirty="0">
                <a:latin typeface="Cambria" pitchFamily="18" charset="0"/>
              </a:rPr>
              <a:t> </a:t>
            </a:r>
            <a:r>
              <a:rPr lang="en-US" sz="1700" dirty="0" err="1">
                <a:latin typeface="Cambria" pitchFamily="18" charset="0"/>
              </a:rPr>
              <a:t>dan</a:t>
            </a:r>
            <a:r>
              <a:rPr lang="en-US" sz="1700" dirty="0">
                <a:latin typeface="Cambria" pitchFamily="18" charset="0"/>
              </a:rPr>
              <a:t> </a:t>
            </a:r>
            <a:r>
              <a:rPr lang="en-US" sz="1700" dirty="0" err="1">
                <a:latin typeface="Cambria" pitchFamily="18" charset="0"/>
              </a:rPr>
              <a:t>semangat</a:t>
            </a:r>
            <a:r>
              <a:rPr lang="en-US" sz="1700" dirty="0">
                <a:latin typeface="Cambria" pitchFamily="18" charset="0"/>
              </a:rPr>
              <a:t> </a:t>
            </a:r>
            <a:r>
              <a:rPr lang="en-US" sz="1700" dirty="0" err="1">
                <a:latin typeface="Cambria" pitchFamily="18" charset="0"/>
              </a:rPr>
              <a:t>Gotong</a:t>
            </a:r>
            <a:r>
              <a:rPr lang="en-US" sz="1700" dirty="0">
                <a:latin typeface="Cambria" pitchFamily="18" charset="0"/>
              </a:rPr>
              <a:t> </a:t>
            </a:r>
            <a:r>
              <a:rPr lang="en-US" sz="1700" dirty="0" err="1">
                <a:latin typeface="Cambria" pitchFamily="18" charset="0"/>
              </a:rPr>
              <a:t>Royong</a:t>
            </a:r>
            <a:r>
              <a:rPr lang="en-US" sz="1700" dirty="0">
                <a:latin typeface="Cambria" pitchFamily="18" charset="0"/>
              </a:rPr>
              <a:t> yang </a:t>
            </a:r>
            <a:r>
              <a:rPr lang="en-US" sz="1700" dirty="0" err="1">
                <a:latin typeface="Cambria" pitchFamily="18" charset="0"/>
              </a:rPr>
              <a:t>merupakan</a:t>
            </a:r>
            <a:r>
              <a:rPr lang="en-US" sz="1700" dirty="0">
                <a:latin typeface="Cambria" pitchFamily="18" charset="0"/>
              </a:rPr>
              <a:t> </a:t>
            </a:r>
            <a:r>
              <a:rPr lang="en-US" sz="1700" dirty="0" err="1">
                <a:latin typeface="Cambria" pitchFamily="18" charset="0"/>
              </a:rPr>
              <a:t>ciri</a:t>
            </a:r>
            <a:r>
              <a:rPr lang="en-US" sz="1700" dirty="0">
                <a:latin typeface="Cambria" pitchFamily="18" charset="0"/>
              </a:rPr>
              <a:t> </a:t>
            </a:r>
            <a:r>
              <a:rPr lang="en-US" sz="1700" dirty="0" err="1">
                <a:latin typeface="Cambria" pitchFamily="18" charset="0"/>
              </a:rPr>
              <a:t>khas</a:t>
            </a:r>
            <a:r>
              <a:rPr lang="en-US" sz="1700" dirty="0">
                <a:latin typeface="Cambria" pitchFamily="18" charset="0"/>
              </a:rPr>
              <a:t> </a:t>
            </a:r>
            <a:r>
              <a:rPr lang="en-US" sz="1700" dirty="0" err="1">
                <a:latin typeface="Cambria" pitchFamily="18" charset="0"/>
              </a:rPr>
              <a:t>Bangsa</a:t>
            </a:r>
            <a:r>
              <a:rPr lang="en-US" sz="1700" dirty="0">
                <a:latin typeface="Cambria" pitchFamily="18" charset="0"/>
              </a:rPr>
              <a:t> Indonesia   </a:t>
            </a:r>
            <a:r>
              <a:rPr lang="en-US" sz="1700" dirty="0" err="1">
                <a:latin typeface="Cambria" pitchFamily="18" charset="0"/>
              </a:rPr>
              <a:t>tetap</a:t>
            </a:r>
            <a:r>
              <a:rPr lang="en-US" sz="1700" dirty="0">
                <a:latin typeface="Cambria" pitchFamily="18" charset="0"/>
              </a:rPr>
              <a:t> </a:t>
            </a:r>
            <a:r>
              <a:rPr lang="en-US" sz="1700" dirty="0" err="1">
                <a:latin typeface="Cambria" pitchFamily="18" charset="0"/>
              </a:rPr>
              <a:t>mewarnai</a:t>
            </a:r>
            <a:r>
              <a:rPr lang="en-US" sz="1700" dirty="0">
                <a:latin typeface="Cambria" pitchFamily="18" charset="0"/>
              </a:rPr>
              <a:t> </a:t>
            </a:r>
            <a:r>
              <a:rPr lang="en-US" sz="1700" dirty="0" err="1">
                <a:latin typeface="Cambria" pitchFamily="18" charset="0"/>
              </a:rPr>
              <a:t>karakter</a:t>
            </a:r>
            <a:r>
              <a:rPr lang="en-US" sz="1700" dirty="0">
                <a:latin typeface="Cambria" pitchFamily="18" charset="0"/>
              </a:rPr>
              <a:t> </a:t>
            </a:r>
            <a:r>
              <a:rPr lang="en-US" sz="1700" dirty="0" err="1">
                <a:latin typeface="Cambria" pitchFamily="18" charset="0"/>
              </a:rPr>
              <a:t>Warga</a:t>
            </a:r>
            <a:r>
              <a:rPr lang="en-US" sz="1700" dirty="0">
                <a:latin typeface="Cambria" pitchFamily="18" charset="0"/>
              </a:rPr>
              <a:t> </a:t>
            </a:r>
            <a:r>
              <a:rPr lang="en-US" sz="1700" dirty="0" err="1">
                <a:latin typeface="Cambria" pitchFamily="18" charset="0"/>
              </a:rPr>
              <a:t>dalam</a:t>
            </a:r>
            <a:r>
              <a:rPr lang="en-US" sz="1700" dirty="0">
                <a:latin typeface="Cambria" pitchFamily="18" charset="0"/>
              </a:rPr>
              <a:t> </a:t>
            </a:r>
            <a:r>
              <a:rPr lang="en-US" sz="1700" dirty="0" err="1">
                <a:latin typeface="Cambria" pitchFamily="18" charset="0"/>
              </a:rPr>
              <a:t>berpolitik</a:t>
            </a:r>
            <a:r>
              <a:rPr lang="en-US" sz="1700" dirty="0">
                <a:latin typeface="Cambria" pitchFamily="18" charset="0"/>
              </a:rPr>
              <a:t>. Hal </a:t>
            </a:r>
            <a:r>
              <a:rPr lang="en-US" sz="1700" dirty="0" err="1">
                <a:latin typeface="Cambria" pitchFamily="18" charset="0"/>
              </a:rPr>
              <a:t>ini</a:t>
            </a:r>
            <a:r>
              <a:rPr lang="en-US" sz="1700" dirty="0">
                <a:latin typeface="Cambria" pitchFamily="18" charset="0"/>
              </a:rPr>
              <a:t> </a:t>
            </a:r>
            <a:r>
              <a:rPr lang="en-US" sz="1700" dirty="0" err="1">
                <a:latin typeface="Cambria" pitchFamily="18" charset="0"/>
              </a:rPr>
              <a:t>dapat</a:t>
            </a:r>
            <a:r>
              <a:rPr lang="en-US" sz="1700" dirty="0">
                <a:latin typeface="Cambria" pitchFamily="18" charset="0"/>
              </a:rPr>
              <a:t> </a:t>
            </a:r>
            <a:r>
              <a:rPr lang="en-US" sz="1700" dirty="0" err="1">
                <a:latin typeface="Cambria" pitchFamily="18" charset="0"/>
              </a:rPr>
              <a:t>terlihat</a:t>
            </a:r>
            <a:r>
              <a:rPr lang="en-US" sz="1700" dirty="0">
                <a:latin typeface="Cambria" pitchFamily="18" charset="0"/>
              </a:rPr>
              <a:t> </a:t>
            </a:r>
            <a:r>
              <a:rPr lang="en-US" sz="1700" dirty="0" err="1">
                <a:latin typeface="Cambria" pitchFamily="18" charset="0"/>
              </a:rPr>
              <a:t>antara</a:t>
            </a:r>
            <a:r>
              <a:rPr lang="en-US" sz="1700" dirty="0">
                <a:latin typeface="Cambria" pitchFamily="18" charset="0"/>
              </a:rPr>
              <a:t> lain </a:t>
            </a:r>
            <a:r>
              <a:rPr lang="en-US" sz="1700" dirty="0" err="1">
                <a:latin typeface="Cambria" pitchFamily="18" charset="0"/>
              </a:rPr>
              <a:t>dari</a:t>
            </a:r>
            <a:r>
              <a:rPr lang="en-US" sz="1700" dirty="0">
                <a:latin typeface="Cambria" pitchFamily="18" charset="0"/>
              </a:rPr>
              <a:t> </a:t>
            </a:r>
            <a:r>
              <a:rPr lang="en-US" sz="1700" dirty="0" err="1">
                <a:latin typeface="Cambria" pitchFamily="18" charset="0"/>
              </a:rPr>
              <a:t>kehidupan</a:t>
            </a:r>
            <a:r>
              <a:rPr lang="en-US" sz="1700" dirty="0">
                <a:latin typeface="Cambria" pitchFamily="18" charset="0"/>
              </a:rPr>
              <a:t> </a:t>
            </a:r>
            <a:r>
              <a:rPr lang="en-US" sz="1700" dirty="0" err="1">
                <a:latin typeface="Cambria" pitchFamily="18" charset="0"/>
              </a:rPr>
              <a:t>berorganisasi</a:t>
            </a:r>
            <a:r>
              <a:rPr lang="en-US" sz="1700" dirty="0">
                <a:latin typeface="Cambria" pitchFamily="18" charset="0"/>
              </a:rPr>
              <a:t>  (</a:t>
            </a:r>
            <a:r>
              <a:rPr lang="en-US" sz="1700" dirty="0" err="1">
                <a:latin typeface="Cambria" pitchFamily="18" charset="0"/>
              </a:rPr>
              <a:t>Warga</a:t>
            </a:r>
            <a:r>
              <a:rPr lang="en-US" sz="1700" dirty="0">
                <a:latin typeface="Cambria" pitchFamily="18" charset="0"/>
              </a:rPr>
              <a:t> </a:t>
            </a:r>
            <a:r>
              <a:rPr lang="en-US" sz="1700" dirty="0" err="1">
                <a:latin typeface="Cambria" pitchFamily="18" charset="0"/>
              </a:rPr>
              <a:t>Masyarakat</a:t>
            </a:r>
            <a:r>
              <a:rPr lang="en-US" sz="1700" dirty="0">
                <a:latin typeface="Cambria" pitchFamily="18" charset="0"/>
              </a:rPr>
              <a:t> </a:t>
            </a:r>
            <a:r>
              <a:rPr lang="en-US" sz="1700" dirty="0" err="1">
                <a:latin typeface="Cambria" pitchFamily="18" charset="0"/>
              </a:rPr>
              <a:t>Palupi</a:t>
            </a:r>
            <a:r>
              <a:rPr lang="en-US" sz="1700" dirty="0">
                <a:latin typeface="Cambria" pitchFamily="18" charset="0"/>
              </a:rPr>
              <a:t> </a:t>
            </a:r>
            <a:r>
              <a:rPr lang="en-US" sz="1700" dirty="0" err="1">
                <a:latin typeface="Cambria" pitchFamily="18" charset="0"/>
              </a:rPr>
              <a:t>banyak</a:t>
            </a:r>
            <a:r>
              <a:rPr lang="en-US" sz="1700" dirty="0">
                <a:latin typeface="Cambria" pitchFamily="18" charset="0"/>
              </a:rPr>
              <a:t> yang </a:t>
            </a:r>
            <a:r>
              <a:rPr lang="en-US" sz="1700" dirty="0" err="1">
                <a:latin typeface="Cambria" pitchFamily="18" charset="0"/>
              </a:rPr>
              <a:t>direkrut</a:t>
            </a:r>
            <a:r>
              <a:rPr lang="en-US" sz="1700" dirty="0">
                <a:latin typeface="Cambria" pitchFamily="18" charset="0"/>
              </a:rPr>
              <a:t> </a:t>
            </a:r>
            <a:r>
              <a:rPr lang="en-US" sz="1700" dirty="0" err="1">
                <a:latin typeface="Cambria" pitchFamily="18" charset="0"/>
              </a:rPr>
              <a:t>menjadi</a:t>
            </a:r>
            <a:r>
              <a:rPr lang="en-US" sz="1700" dirty="0">
                <a:latin typeface="Cambria" pitchFamily="18" charset="0"/>
              </a:rPr>
              <a:t> </a:t>
            </a:r>
            <a:r>
              <a:rPr lang="en-US" sz="1700" dirty="0" err="1">
                <a:latin typeface="Cambria" pitchFamily="18" charset="0"/>
              </a:rPr>
              <a:t>Pengurus</a:t>
            </a:r>
            <a:r>
              <a:rPr lang="en-US" sz="1700" dirty="0">
                <a:latin typeface="Cambria" pitchFamily="18" charset="0"/>
              </a:rPr>
              <a:t> </a:t>
            </a:r>
            <a:r>
              <a:rPr lang="en-US" sz="1700" dirty="0" err="1">
                <a:latin typeface="Cambria" pitchFamily="18" charset="0"/>
              </a:rPr>
              <a:t>beberapa</a:t>
            </a:r>
            <a:r>
              <a:rPr lang="en-US" sz="1700" dirty="0">
                <a:latin typeface="Cambria" pitchFamily="18" charset="0"/>
              </a:rPr>
              <a:t> </a:t>
            </a:r>
            <a:r>
              <a:rPr lang="en-US" sz="1700" dirty="0" err="1">
                <a:latin typeface="Cambria" pitchFamily="18" charset="0"/>
              </a:rPr>
              <a:t>Partai</a:t>
            </a:r>
            <a:r>
              <a:rPr lang="en-US" sz="1700" dirty="0">
                <a:latin typeface="Cambria" pitchFamily="18" charset="0"/>
              </a:rPr>
              <a:t> </a:t>
            </a:r>
            <a:r>
              <a:rPr lang="en-US" sz="1700" dirty="0" err="1">
                <a:latin typeface="Cambria" pitchFamily="18" charset="0"/>
              </a:rPr>
              <a:t>Pilitik</a:t>
            </a:r>
            <a:r>
              <a:rPr lang="en-US" sz="1700" dirty="0">
                <a:latin typeface="Cambria" pitchFamily="18" charset="0"/>
              </a:rPr>
              <a:t> </a:t>
            </a:r>
            <a:r>
              <a:rPr lang="en-US" sz="1700" dirty="0" err="1">
                <a:latin typeface="Cambria" pitchFamily="18" charset="0"/>
              </a:rPr>
              <a:t>baik</a:t>
            </a:r>
            <a:r>
              <a:rPr lang="en-US" sz="1700" dirty="0">
                <a:latin typeface="Cambria" pitchFamily="18" charset="0"/>
              </a:rPr>
              <a:t> di </a:t>
            </a:r>
            <a:r>
              <a:rPr lang="en-US" sz="1700" dirty="0" err="1">
                <a:latin typeface="Cambria" pitchFamily="18" charset="0"/>
              </a:rPr>
              <a:t>Tingat</a:t>
            </a:r>
            <a:r>
              <a:rPr lang="en-US" sz="1700" dirty="0">
                <a:latin typeface="Cambria" pitchFamily="18" charset="0"/>
              </a:rPr>
              <a:t> </a:t>
            </a:r>
            <a:r>
              <a:rPr lang="en-US" sz="1700" dirty="0" err="1">
                <a:latin typeface="Cambria" pitchFamily="18" charset="0"/>
              </a:rPr>
              <a:t>Kelurahan</a:t>
            </a:r>
            <a:r>
              <a:rPr lang="en-US" sz="1700" dirty="0">
                <a:latin typeface="Cambria" pitchFamily="18" charset="0"/>
              </a:rPr>
              <a:t>, </a:t>
            </a:r>
            <a:r>
              <a:rPr lang="en-US" sz="1700" dirty="0" err="1">
                <a:latin typeface="Cambria" pitchFamily="18" charset="0"/>
              </a:rPr>
              <a:t>Kecamatan</a:t>
            </a:r>
            <a:r>
              <a:rPr lang="en-US" sz="1700" dirty="0">
                <a:latin typeface="Cambria" pitchFamily="18" charset="0"/>
              </a:rPr>
              <a:t>, </a:t>
            </a:r>
            <a:r>
              <a:rPr lang="en-US" sz="1700" dirty="0" err="1">
                <a:latin typeface="Cambria" pitchFamily="18" charset="0"/>
              </a:rPr>
              <a:t>Kabupaten</a:t>
            </a:r>
            <a:r>
              <a:rPr lang="en-US" sz="1700" dirty="0">
                <a:latin typeface="Cambria" pitchFamily="18" charset="0"/>
              </a:rPr>
              <a:t>/Kota </a:t>
            </a:r>
            <a:r>
              <a:rPr lang="en-US" sz="1700" dirty="0" err="1">
                <a:latin typeface="Cambria" pitchFamily="18" charset="0"/>
              </a:rPr>
              <a:t>sampai</a:t>
            </a:r>
            <a:r>
              <a:rPr lang="en-US" sz="1700" dirty="0">
                <a:latin typeface="Cambria" pitchFamily="18" charset="0"/>
              </a:rPr>
              <a:t> di Tingkat </a:t>
            </a:r>
            <a:r>
              <a:rPr lang="en-US" sz="1700" dirty="0" err="1">
                <a:latin typeface="Cambria" pitchFamily="18" charset="0"/>
              </a:rPr>
              <a:t>Propinsi</a:t>
            </a:r>
            <a:r>
              <a:rPr lang="en-US" sz="1700" dirty="0">
                <a:latin typeface="Cambria" pitchFamily="18" charset="0"/>
              </a:rPr>
              <a:t> </a:t>
            </a:r>
            <a:r>
              <a:rPr lang="en-US" sz="1700" dirty="0" err="1">
                <a:latin typeface="Cambria" pitchFamily="18" charset="0"/>
              </a:rPr>
              <a:t>dan</a:t>
            </a:r>
            <a:r>
              <a:rPr lang="en-US" sz="1700" dirty="0">
                <a:latin typeface="Cambria" pitchFamily="18" charset="0"/>
              </a:rPr>
              <a:t> </a:t>
            </a:r>
            <a:r>
              <a:rPr lang="en-US" sz="1700" dirty="0" err="1">
                <a:latin typeface="Cambria" pitchFamily="18" charset="0"/>
              </a:rPr>
              <a:t>diantaranya</a:t>
            </a:r>
            <a:r>
              <a:rPr lang="en-US" sz="1700" dirty="0">
                <a:latin typeface="Cambria" pitchFamily="18" charset="0"/>
              </a:rPr>
              <a:t> yang </a:t>
            </a:r>
            <a:r>
              <a:rPr lang="en-US" sz="1700" dirty="0" err="1">
                <a:latin typeface="Cambria" pitchFamily="18" charset="0"/>
              </a:rPr>
              <a:t>menjadi</a:t>
            </a:r>
            <a:r>
              <a:rPr lang="en-US" sz="1700" dirty="0">
                <a:latin typeface="Cambria" pitchFamily="18" charset="0"/>
              </a:rPr>
              <a:t> </a:t>
            </a:r>
            <a:r>
              <a:rPr lang="en-US" sz="1700" dirty="0" err="1">
                <a:latin typeface="Cambria" pitchFamily="18" charset="0"/>
              </a:rPr>
              <a:t>Calon</a:t>
            </a:r>
            <a:r>
              <a:rPr lang="en-US" sz="1700" dirty="0">
                <a:latin typeface="Cambria" pitchFamily="18" charset="0"/>
              </a:rPr>
              <a:t> </a:t>
            </a:r>
            <a:r>
              <a:rPr lang="en-US" sz="1700" dirty="0" err="1">
                <a:latin typeface="Cambria" pitchFamily="18" charset="0"/>
              </a:rPr>
              <a:t>Legislatif</a:t>
            </a:r>
            <a:r>
              <a:rPr lang="en-US" sz="1700" dirty="0">
                <a:latin typeface="Cambria" pitchFamily="18" charset="0"/>
              </a:rPr>
              <a:t> ). </a:t>
            </a:r>
            <a:endParaRPr lang="en-US" sz="1700" dirty="0">
              <a:solidFill>
                <a:srgbClr val="292934"/>
              </a:solidFill>
              <a:latin typeface="Cambria" pitchFamily="18" charset="0"/>
              <a:ea typeface="Microsoft JhengHei" pitchFamily="34" charset="-120"/>
            </a:endParaRPr>
          </a:p>
        </p:txBody>
      </p:sp>
      <p:graphicFrame>
        <p:nvGraphicFramePr>
          <p:cNvPr id="10" name="Table 9"/>
          <p:cNvGraphicFramePr>
            <a:graphicFrameLocks noGrp="1"/>
          </p:cNvGraphicFramePr>
          <p:nvPr>
            <p:extLst>
              <p:ext uri="{D42A27DB-BD31-4B8C-83A1-F6EECF244321}">
                <p14:modId xmlns:p14="http://schemas.microsoft.com/office/powerpoint/2010/main" val="1256624299"/>
              </p:ext>
            </p:extLst>
          </p:nvPr>
        </p:nvGraphicFramePr>
        <p:xfrm>
          <a:off x="1219200" y="2447454"/>
          <a:ext cx="5562600" cy="3953346"/>
        </p:xfrm>
        <a:graphic>
          <a:graphicData uri="http://schemas.openxmlformats.org/drawingml/2006/table">
            <a:tbl>
              <a:tblPr firstRow="1" bandRow="1">
                <a:tableStyleId>{F5AB1C69-6EDB-4FF4-983F-18BD219EF322}</a:tableStyleId>
              </a:tblPr>
              <a:tblGrid>
                <a:gridCol w="552991"/>
                <a:gridCol w="3180809"/>
                <a:gridCol w="762000"/>
                <a:gridCol w="1066800"/>
              </a:tblGrid>
              <a:tr h="617342">
                <a:tc>
                  <a:txBody>
                    <a:bodyPr/>
                    <a:lstStyle/>
                    <a:p>
                      <a:pPr marL="0" marR="50165" algn="ctr">
                        <a:spcBef>
                          <a:spcPts val="0"/>
                        </a:spcBef>
                        <a:spcAft>
                          <a:spcPts val="0"/>
                        </a:spcAft>
                      </a:pPr>
                      <a:r>
                        <a:rPr lang="en-US" sz="1200" dirty="0">
                          <a:latin typeface="Cambria" pitchFamily="18" charset="0"/>
                        </a:rPr>
                        <a:t>No</a:t>
                      </a:r>
                      <a:endParaRPr lang="en-US" sz="1200" dirty="0">
                        <a:solidFill>
                          <a:schemeClr val="tx1"/>
                        </a:solidFill>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200" dirty="0">
                          <a:latin typeface="Cambria" pitchFamily="18" charset="0"/>
                        </a:rPr>
                        <a:t>Jenis Lembaga</a:t>
                      </a:r>
                      <a:endParaRPr lang="en-US" sz="1200" dirty="0">
                        <a:solidFill>
                          <a:schemeClr val="tx1"/>
                        </a:solidFill>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200" dirty="0">
                          <a:latin typeface="Cambria" pitchFamily="18" charset="0"/>
                        </a:rPr>
                        <a:t>Jumlah</a:t>
                      </a:r>
                      <a:endParaRPr lang="en-US" sz="1200" dirty="0">
                        <a:solidFill>
                          <a:schemeClr val="tx1"/>
                        </a:solidFill>
                        <a:latin typeface="Cambria" pitchFamily="18"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200" dirty="0" err="1" smtClean="0">
                          <a:latin typeface="Cambria" pitchFamily="18" charset="0"/>
                        </a:rPr>
                        <a:t>Anggota</a:t>
                      </a:r>
                      <a:r>
                        <a:rPr lang="en-US" sz="1200" dirty="0" smtClean="0">
                          <a:latin typeface="Cambria" pitchFamily="18" charset="0"/>
                        </a:rPr>
                        <a:t> </a:t>
                      </a:r>
                      <a:r>
                        <a:rPr lang="en-US" sz="1200" dirty="0" err="1" smtClean="0">
                          <a:latin typeface="Cambria" pitchFamily="18" charset="0"/>
                        </a:rPr>
                        <a:t>pengurus</a:t>
                      </a:r>
                      <a:endParaRPr lang="en-US" sz="1200" dirty="0">
                        <a:solidFill>
                          <a:schemeClr val="tx1"/>
                        </a:solidFill>
                        <a:latin typeface="Cambria" pitchFamily="18" charset="0"/>
                        <a:ea typeface="Times New Roman"/>
                        <a:cs typeface="Times New Roman"/>
                      </a:endParaRPr>
                    </a:p>
                  </a:txBody>
                  <a:tcPr marL="77724" marR="77724" marT="0" marB="0" anchor="ctr"/>
                </a:tc>
              </a:tr>
              <a:tr h="3072398">
                <a:tc>
                  <a:txBody>
                    <a:bodyPr/>
                    <a:lstStyle/>
                    <a:p>
                      <a:pPr marL="0" marR="50165" algn="ctr">
                        <a:spcBef>
                          <a:spcPts val="0"/>
                        </a:spcBef>
                        <a:spcAft>
                          <a:spcPts val="0"/>
                        </a:spcAft>
                      </a:pPr>
                      <a:r>
                        <a:rPr lang="en-US" sz="1400" dirty="0">
                          <a:latin typeface="Cambria" pitchFamily="18" charset="0"/>
                        </a:rPr>
                        <a:t> </a:t>
                      </a:r>
                      <a:r>
                        <a:rPr lang="en-US" sz="1400" dirty="0" smtClean="0">
                          <a:latin typeface="Cambria" pitchFamily="18" charset="0"/>
                        </a:rPr>
                        <a:t>1</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2</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3</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4</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5</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6</a:t>
                      </a:r>
                      <a:endParaRPr lang="en-US" sz="1400" dirty="0">
                        <a:latin typeface="Cambria" pitchFamily="18" charset="0"/>
                      </a:endParaRPr>
                    </a:p>
                    <a:p>
                      <a:pPr marL="0" marR="50165" algn="ctr">
                        <a:spcBef>
                          <a:spcPts val="0"/>
                        </a:spcBef>
                        <a:spcAft>
                          <a:spcPts val="0"/>
                        </a:spcAft>
                        <a:tabLst>
                          <a:tab pos="160020" algn="l"/>
                        </a:tabLst>
                      </a:pPr>
                      <a:r>
                        <a:rPr lang="en-US" sz="1400" dirty="0" smtClean="0">
                          <a:latin typeface="Cambria" pitchFamily="18" charset="0"/>
                        </a:rPr>
                        <a:t>7</a:t>
                      </a:r>
                      <a:endParaRPr lang="en-US" sz="1400" dirty="0">
                        <a:latin typeface="Cambria" pitchFamily="18" charset="0"/>
                      </a:endParaRPr>
                    </a:p>
                    <a:p>
                      <a:pPr marL="0" marR="50165" algn="ctr">
                        <a:spcBef>
                          <a:spcPts val="0"/>
                        </a:spcBef>
                        <a:spcAft>
                          <a:spcPts val="0"/>
                        </a:spcAft>
                        <a:tabLst>
                          <a:tab pos="160020" algn="l"/>
                        </a:tabLst>
                      </a:pPr>
                      <a:r>
                        <a:rPr lang="en-US" sz="1400" dirty="0" smtClean="0">
                          <a:latin typeface="Cambria" pitchFamily="18" charset="0"/>
                        </a:rPr>
                        <a:t>8</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9</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10</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11</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12</a:t>
                      </a:r>
                    </a:p>
                    <a:p>
                      <a:pPr marL="0" marR="50165" algn="ctr">
                        <a:spcBef>
                          <a:spcPts val="0"/>
                        </a:spcBef>
                        <a:spcAft>
                          <a:spcPts val="0"/>
                        </a:spcAft>
                      </a:pPr>
                      <a:r>
                        <a:rPr lang="en-US" sz="1400" dirty="0" smtClean="0">
                          <a:latin typeface="Cambria" pitchFamily="18" charset="0"/>
                          <a:ea typeface="Times New Roman"/>
                          <a:cs typeface="Arial"/>
                        </a:rPr>
                        <a:t>13</a:t>
                      </a:r>
                    </a:p>
                  </a:txBody>
                  <a:tcPr marL="77724" marR="77724" marT="0" marB="0" anchor="ctr"/>
                </a:tc>
                <a:tc>
                  <a:txBody>
                    <a:bodyPr/>
                    <a:lstStyle/>
                    <a:p>
                      <a:pPr marL="0" marR="50165" algn="l">
                        <a:spcBef>
                          <a:spcPts val="0"/>
                        </a:spcBef>
                        <a:spcAft>
                          <a:spcPts val="0"/>
                        </a:spcAft>
                      </a:pPr>
                      <a:r>
                        <a:rPr lang="en-US" sz="1400" dirty="0" smtClean="0">
                          <a:latin typeface="Cambria" pitchFamily="18" charset="0"/>
                        </a:rPr>
                        <a:t>R </a:t>
                      </a:r>
                      <a:r>
                        <a:rPr lang="en-US" sz="1400" dirty="0">
                          <a:latin typeface="Cambria" pitchFamily="18" charset="0"/>
                        </a:rPr>
                        <a:t>W</a:t>
                      </a:r>
                    </a:p>
                    <a:p>
                      <a:pPr marL="0" marR="50165" algn="l">
                        <a:spcBef>
                          <a:spcPts val="0"/>
                        </a:spcBef>
                        <a:spcAft>
                          <a:spcPts val="0"/>
                        </a:spcAft>
                      </a:pPr>
                      <a:r>
                        <a:rPr lang="en-US" sz="1400" dirty="0">
                          <a:latin typeface="Cambria" pitchFamily="18" charset="0"/>
                        </a:rPr>
                        <a:t>R  T</a:t>
                      </a:r>
                    </a:p>
                    <a:p>
                      <a:pPr marL="0" marR="50165" algn="l">
                        <a:spcBef>
                          <a:spcPts val="0"/>
                        </a:spcBef>
                        <a:spcAft>
                          <a:spcPts val="0"/>
                        </a:spcAft>
                      </a:pPr>
                      <a:r>
                        <a:rPr lang="en-US" sz="1400" dirty="0">
                          <a:latin typeface="Cambria" pitchFamily="18" charset="0"/>
                        </a:rPr>
                        <a:t>Parpol (ranting)</a:t>
                      </a:r>
                    </a:p>
                    <a:p>
                      <a:pPr marL="0" marR="50165" algn="l">
                        <a:spcBef>
                          <a:spcPts val="0"/>
                        </a:spcBef>
                        <a:spcAft>
                          <a:spcPts val="0"/>
                        </a:spcAft>
                      </a:pPr>
                      <a:r>
                        <a:rPr lang="en-US" sz="1400" dirty="0">
                          <a:latin typeface="Cambria" pitchFamily="18" charset="0"/>
                        </a:rPr>
                        <a:t>L P M</a:t>
                      </a:r>
                    </a:p>
                    <a:p>
                      <a:pPr marL="0" marR="50165" algn="l">
                        <a:spcBef>
                          <a:spcPts val="0"/>
                        </a:spcBef>
                        <a:spcAft>
                          <a:spcPts val="0"/>
                        </a:spcAft>
                      </a:pPr>
                      <a:r>
                        <a:rPr lang="en-US" sz="1400" dirty="0">
                          <a:latin typeface="Cambria" pitchFamily="18" charset="0"/>
                        </a:rPr>
                        <a:t>B  K M</a:t>
                      </a:r>
                    </a:p>
                    <a:p>
                      <a:pPr marL="0" marR="50165" algn="l">
                        <a:spcBef>
                          <a:spcPts val="0"/>
                        </a:spcBef>
                        <a:spcAft>
                          <a:spcPts val="0"/>
                        </a:spcAft>
                      </a:pPr>
                      <a:r>
                        <a:rPr lang="en-US" sz="1400" dirty="0">
                          <a:latin typeface="Cambria" pitchFamily="18" charset="0"/>
                        </a:rPr>
                        <a:t>P K </a:t>
                      </a:r>
                      <a:r>
                        <a:rPr lang="en-US" sz="1400" dirty="0" err="1">
                          <a:latin typeface="Cambria" pitchFamily="18" charset="0"/>
                        </a:rPr>
                        <a:t>K</a:t>
                      </a:r>
                      <a:r>
                        <a:rPr lang="en-US" sz="1400" dirty="0">
                          <a:latin typeface="Cambria" pitchFamily="18" charset="0"/>
                        </a:rPr>
                        <a:t> </a:t>
                      </a:r>
                      <a:r>
                        <a:rPr lang="en-US" sz="1400" dirty="0" smtClean="0">
                          <a:latin typeface="Cambria" pitchFamily="18" charset="0"/>
                        </a:rPr>
                        <a:t>(</a:t>
                      </a:r>
                      <a:r>
                        <a:rPr lang="en-US" sz="1400" dirty="0" err="1" smtClean="0">
                          <a:latin typeface="Cambria" pitchFamily="18" charset="0"/>
                        </a:rPr>
                        <a:t>Kelurahan</a:t>
                      </a:r>
                      <a:r>
                        <a:rPr lang="en-US" sz="1400" dirty="0" smtClean="0">
                          <a:latin typeface="Cambria" pitchFamily="18" charset="0"/>
                        </a:rPr>
                        <a:t>)</a:t>
                      </a:r>
                      <a:endParaRPr lang="en-US" sz="1400" dirty="0">
                        <a:latin typeface="Cambria" pitchFamily="18" charset="0"/>
                      </a:endParaRPr>
                    </a:p>
                    <a:p>
                      <a:pPr marL="0" marR="50165" algn="l">
                        <a:spcBef>
                          <a:spcPts val="0"/>
                        </a:spcBef>
                        <a:spcAft>
                          <a:spcPts val="0"/>
                        </a:spcAft>
                      </a:pPr>
                      <a:r>
                        <a:rPr lang="en-US" sz="1400" dirty="0">
                          <a:latin typeface="Cambria" pitchFamily="18" charset="0"/>
                        </a:rPr>
                        <a:t>Majelis Taklim</a:t>
                      </a:r>
                    </a:p>
                    <a:p>
                      <a:pPr marL="0" marR="50165" algn="l">
                        <a:spcBef>
                          <a:spcPts val="0"/>
                        </a:spcBef>
                        <a:spcAft>
                          <a:spcPts val="0"/>
                        </a:spcAft>
                      </a:pPr>
                      <a:r>
                        <a:rPr lang="en-US" sz="1400" dirty="0">
                          <a:latin typeface="Cambria" pitchFamily="18" charset="0"/>
                        </a:rPr>
                        <a:t>Karang Taruna</a:t>
                      </a:r>
                    </a:p>
                    <a:p>
                      <a:pPr marL="0" marR="50165" algn="l">
                        <a:spcBef>
                          <a:spcPts val="0"/>
                        </a:spcBef>
                        <a:spcAft>
                          <a:spcPts val="0"/>
                        </a:spcAft>
                      </a:pPr>
                      <a:r>
                        <a:rPr lang="en-US" sz="1400" dirty="0">
                          <a:latin typeface="Cambria" pitchFamily="18" charset="0"/>
                        </a:rPr>
                        <a:t>Risma</a:t>
                      </a:r>
                    </a:p>
                    <a:p>
                      <a:pPr marL="0" marR="50165" algn="l">
                        <a:spcBef>
                          <a:spcPts val="0"/>
                        </a:spcBef>
                        <a:spcAft>
                          <a:spcPts val="0"/>
                        </a:spcAft>
                      </a:pPr>
                      <a:r>
                        <a:rPr lang="en-US" sz="1400" dirty="0">
                          <a:latin typeface="Cambria" pitchFamily="18" charset="0"/>
                        </a:rPr>
                        <a:t>Lembaga Adat</a:t>
                      </a:r>
                    </a:p>
                    <a:p>
                      <a:pPr marL="0" marR="50165" algn="l">
                        <a:spcBef>
                          <a:spcPts val="0"/>
                        </a:spcBef>
                        <a:spcAft>
                          <a:spcPts val="0"/>
                        </a:spcAft>
                      </a:pPr>
                      <a:r>
                        <a:rPr lang="en-US" sz="1400" dirty="0">
                          <a:latin typeface="Cambria" pitchFamily="18" charset="0"/>
                        </a:rPr>
                        <a:t>W I A</a:t>
                      </a:r>
                    </a:p>
                    <a:p>
                      <a:pPr marL="0" marR="50165" algn="l">
                        <a:spcBef>
                          <a:spcPts val="0"/>
                        </a:spcBef>
                        <a:spcAft>
                          <a:spcPts val="0"/>
                        </a:spcAft>
                      </a:pPr>
                      <a:r>
                        <a:rPr lang="en-US" sz="1400" dirty="0" smtClean="0">
                          <a:latin typeface="Cambria" pitchFamily="18" charset="0"/>
                        </a:rPr>
                        <a:t>LSM </a:t>
                      </a:r>
                    </a:p>
                    <a:p>
                      <a:pPr marL="0" marR="50165" algn="l">
                        <a:spcBef>
                          <a:spcPts val="0"/>
                        </a:spcBef>
                        <a:spcAft>
                          <a:spcPts val="0"/>
                        </a:spcAft>
                      </a:pPr>
                      <a:r>
                        <a:rPr lang="en-US" sz="1400" dirty="0" err="1" smtClean="0">
                          <a:latin typeface="Cambria" pitchFamily="18" charset="0"/>
                          <a:ea typeface="Times New Roman"/>
                          <a:cs typeface="Arial"/>
                        </a:rPr>
                        <a:t>Kelompok</a:t>
                      </a:r>
                      <a:r>
                        <a:rPr lang="en-US" sz="1400" dirty="0" smtClean="0">
                          <a:latin typeface="Cambria" pitchFamily="18" charset="0"/>
                          <a:ea typeface="Times New Roman"/>
                          <a:cs typeface="Arial"/>
                        </a:rPr>
                        <a:t> </a:t>
                      </a:r>
                      <a:r>
                        <a:rPr lang="en-US" sz="1400" dirty="0" err="1" smtClean="0">
                          <a:latin typeface="Cambria" pitchFamily="18" charset="0"/>
                          <a:ea typeface="Times New Roman"/>
                          <a:cs typeface="Arial"/>
                        </a:rPr>
                        <a:t>Swadaya</a:t>
                      </a:r>
                      <a:r>
                        <a:rPr lang="en-US" sz="1400" baseline="0" dirty="0" smtClean="0">
                          <a:latin typeface="Cambria" pitchFamily="18" charset="0"/>
                          <a:ea typeface="Times New Roman"/>
                          <a:cs typeface="Arial"/>
                        </a:rPr>
                        <a:t> </a:t>
                      </a:r>
                      <a:r>
                        <a:rPr lang="en-US" sz="1400" baseline="0" dirty="0" err="1" smtClean="0">
                          <a:latin typeface="Cambria" pitchFamily="18" charset="0"/>
                          <a:ea typeface="Times New Roman"/>
                          <a:cs typeface="Arial"/>
                        </a:rPr>
                        <a:t>Masyarakat</a:t>
                      </a:r>
                      <a:r>
                        <a:rPr lang="en-US" sz="1400" baseline="0" dirty="0" smtClean="0">
                          <a:latin typeface="Cambria" pitchFamily="18" charset="0"/>
                          <a:ea typeface="Times New Roman"/>
                          <a:cs typeface="Arial"/>
                        </a:rPr>
                        <a:t> (KSM)</a:t>
                      </a:r>
                      <a:endParaRPr lang="en-US" sz="1400" dirty="0" smtClean="0">
                        <a:latin typeface="Cambria" pitchFamily="18" charset="0"/>
                        <a:ea typeface="Times New Roman"/>
                        <a:cs typeface="Arial"/>
                      </a:endParaRP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7</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38</a:t>
                      </a:r>
                      <a:endParaRPr lang="en-US" sz="1400" dirty="0">
                        <a:latin typeface="Cambria" pitchFamily="18" charset="0"/>
                      </a:endParaRPr>
                    </a:p>
                    <a:p>
                      <a:pPr marL="0" marR="50165" algn="ctr">
                        <a:spcBef>
                          <a:spcPts val="0"/>
                        </a:spcBef>
                        <a:spcAft>
                          <a:spcPts val="0"/>
                        </a:spcAft>
                      </a:pPr>
                      <a:r>
                        <a:rPr lang="en-US" sz="1400" dirty="0">
                          <a:latin typeface="Cambria" pitchFamily="18" charset="0"/>
                        </a:rPr>
                        <a:t>5</a:t>
                      </a:r>
                    </a:p>
                    <a:p>
                      <a:pPr marL="0" marR="50165" algn="ctr">
                        <a:spcBef>
                          <a:spcPts val="0"/>
                        </a:spcBef>
                        <a:spcAft>
                          <a:spcPts val="0"/>
                        </a:spcAft>
                      </a:pPr>
                      <a:r>
                        <a:rPr lang="en-US" sz="1400" dirty="0">
                          <a:latin typeface="Cambria" pitchFamily="18" charset="0"/>
                        </a:rPr>
                        <a:t>1</a:t>
                      </a:r>
                    </a:p>
                    <a:p>
                      <a:pPr marL="0" marR="50165" algn="ctr">
                        <a:spcBef>
                          <a:spcPts val="0"/>
                        </a:spcBef>
                        <a:spcAft>
                          <a:spcPts val="0"/>
                        </a:spcAft>
                      </a:pPr>
                      <a:r>
                        <a:rPr lang="en-US" sz="1400" dirty="0">
                          <a:latin typeface="Cambria" pitchFamily="18" charset="0"/>
                        </a:rPr>
                        <a:t>1</a:t>
                      </a:r>
                    </a:p>
                    <a:p>
                      <a:pPr marL="0" marR="50165" algn="ctr">
                        <a:spcBef>
                          <a:spcPts val="0"/>
                        </a:spcBef>
                        <a:spcAft>
                          <a:spcPts val="0"/>
                        </a:spcAft>
                      </a:pPr>
                      <a:r>
                        <a:rPr lang="en-US" sz="1400" dirty="0" smtClean="0">
                          <a:latin typeface="Cambria" pitchFamily="18" charset="0"/>
                        </a:rPr>
                        <a:t>1</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12</a:t>
                      </a:r>
                      <a:endParaRPr lang="en-US" sz="1400" dirty="0">
                        <a:latin typeface="Cambria" pitchFamily="18" charset="0"/>
                      </a:endParaRPr>
                    </a:p>
                    <a:p>
                      <a:pPr marL="0" marR="50165" algn="ctr">
                        <a:spcBef>
                          <a:spcPts val="0"/>
                        </a:spcBef>
                        <a:spcAft>
                          <a:spcPts val="0"/>
                        </a:spcAft>
                      </a:pPr>
                      <a:r>
                        <a:rPr lang="en-US" sz="1400" dirty="0">
                          <a:latin typeface="Cambria" pitchFamily="18" charset="0"/>
                        </a:rPr>
                        <a:t>1</a:t>
                      </a:r>
                    </a:p>
                    <a:p>
                      <a:pPr marL="0" marR="50165" algn="ctr">
                        <a:spcBef>
                          <a:spcPts val="0"/>
                        </a:spcBef>
                        <a:spcAft>
                          <a:spcPts val="0"/>
                        </a:spcAft>
                      </a:pPr>
                      <a:r>
                        <a:rPr lang="en-US" sz="1400" dirty="0">
                          <a:latin typeface="Cambria" pitchFamily="18" charset="0"/>
                        </a:rPr>
                        <a:t>6</a:t>
                      </a:r>
                    </a:p>
                    <a:p>
                      <a:pPr marL="0" marR="50165" algn="ctr">
                        <a:spcBef>
                          <a:spcPts val="0"/>
                        </a:spcBef>
                        <a:spcAft>
                          <a:spcPts val="0"/>
                        </a:spcAft>
                      </a:pPr>
                      <a:r>
                        <a:rPr lang="en-US" sz="1400" dirty="0">
                          <a:latin typeface="Cambria" pitchFamily="18" charset="0"/>
                        </a:rPr>
                        <a:t>1</a:t>
                      </a:r>
                    </a:p>
                    <a:p>
                      <a:pPr marL="0" marR="50165" algn="ctr">
                        <a:spcBef>
                          <a:spcPts val="0"/>
                        </a:spcBef>
                        <a:spcAft>
                          <a:spcPts val="0"/>
                        </a:spcAft>
                      </a:pPr>
                      <a:r>
                        <a:rPr lang="en-US" sz="1400" dirty="0">
                          <a:latin typeface="Cambria" pitchFamily="18" charset="0"/>
                        </a:rPr>
                        <a:t>1</a:t>
                      </a:r>
                    </a:p>
                    <a:p>
                      <a:pPr marL="0" marR="50165" algn="ctr">
                        <a:spcBef>
                          <a:spcPts val="0"/>
                        </a:spcBef>
                        <a:spcAft>
                          <a:spcPts val="0"/>
                        </a:spcAft>
                      </a:pPr>
                      <a:r>
                        <a:rPr lang="en-US" sz="1400" dirty="0" smtClean="0">
                          <a:latin typeface="Cambria" pitchFamily="18" charset="0"/>
                        </a:rPr>
                        <a:t>1</a:t>
                      </a:r>
                    </a:p>
                    <a:p>
                      <a:pPr marL="0" marR="50165" algn="ctr">
                        <a:spcBef>
                          <a:spcPts val="0"/>
                        </a:spcBef>
                        <a:spcAft>
                          <a:spcPts val="0"/>
                        </a:spcAft>
                      </a:pPr>
                      <a:r>
                        <a:rPr lang="en-US" sz="1400" dirty="0" smtClean="0">
                          <a:latin typeface="Cambria" pitchFamily="18" charset="0"/>
                          <a:ea typeface="Times New Roman"/>
                          <a:cs typeface="Times New Roman"/>
                        </a:rPr>
                        <a:t>1</a:t>
                      </a:r>
                    </a:p>
                  </a:txBody>
                  <a:tcPr marL="77724" marR="77724" marT="0" marB="0" anchor="ctr"/>
                </a:tc>
                <a:tc>
                  <a:txBody>
                    <a:bodyPr/>
                    <a:lstStyle/>
                    <a:p>
                      <a:pPr marL="0" marR="50165" algn="ctr">
                        <a:spcBef>
                          <a:spcPts val="0"/>
                        </a:spcBef>
                        <a:spcAft>
                          <a:spcPts val="0"/>
                        </a:spcAft>
                      </a:pPr>
                      <a:r>
                        <a:rPr lang="en-US" sz="1400" dirty="0" smtClean="0">
                          <a:latin typeface="Cambria" pitchFamily="18" charset="0"/>
                        </a:rPr>
                        <a:t>42</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229</a:t>
                      </a:r>
                      <a:endParaRPr lang="en-US" sz="1400" dirty="0">
                        <a:latin typeface="Cambria" pitchFamily="18" charset="0"/>
                      </a:endParaRPr>
                    </a:p>
                    <a:p>
                      <a:pPr marL="0" marR="50165" algn="ctr">
                        <a:spcBef>
                          <a:spcPts val="0"/>
                        </a:spcBef>
                        <a:spcAft>
                          <a:spcPts val="0"/>
                        </a:spcAft>
                      </a:pPr>
                      <a:r>
                        <a:rPr lang="en-US" sz="1400" dirty="0">
                          <a:latin typeface="Cambria" pitchFamily="18" charset="0"/>
                        </a:rPr>
                        <a:t>45</a:t>
                      </a:r>
                    </a:p>
                    <a:p>
                      <a:pPr marL="0" marR="50165" algn="ctr">
                        <a:spcBef>
                          <a:spcPts val="0"/>
                        </a:spcBef>
                        <a:spcAft>
                          <a:spcPts val="0"/>
                        </a:spcAft>
                      </a:pPr>
                      <a:r>
                        <a:rPr lang="en-US" sz="1400" dirty="0" smtClean="0">
                          <a:latin typeface="Cambria" pitchFamily="18" charset="0"/>
                        </a:rPr>
                        <a:t>23</a:t>
                      </a:r>
                      <a:endParaRPr lang="en-US" sz="1400" dirty="0">
                        <a:latin typeface="Cambria" pitchFamily="18" charset="0"/>
                      </a:endParaRPr>
                    </a:p>
                    <a:p>
                      <a:pPr marL="0" marR="50165" algn="ctr">
                        <a:spcBef>
                          <a:spcPts val="0"/>
                        </a:spcBef>
                        <a:spcAft>
                          <a:spcPts val="0"/>
                        </a:spcAft>
                      </a:pPr>
                      <a:r>
                        <a:rPr lang="en-US" sz="1400" dirty="0">
                          <a:latin typeface="Cambria" pitchFamily="18" charset="0"/>
                        </a:rPr>
                        <a:t>9</a:t>
                      </a:r>
                    </a:p>
                    <a:p>
                      <a:pPr marL="0" marR="50165" algn="ctr">
                        <a:spcBef>
                          <a:spcPts val="0"/>
                        </a:spcBef>
                        <a:spcAft>
                          <a:spcPts val="0"/>
                        </a:spcAft>
                      </a:pPr>
                      <a:r>
                        <a:rPr lang="en-US" sz="1400" dirty="0" smtClean="0">
                          <a:latin typeface="Cambria" pitchFamily="18" charset="0"/>
                        </a:rPr>
                        <a:t>37</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323</a:t>
                      </a:r>
                      <a:endParaRPr lang="en-US" sz="1400" dirty="0">
                        <a:latin typeface="Cambria" pitchFamily="18" charset="0"/>
                      </a:endParaRPr>
                    </a:p>
                    <a:p>
                      <a:pPr marL="0" marR="50165" algn="ctr">
                        <a:spcBef>
                          <a:spcPts val="0"/>
                        </a:spcBef>
                        <a:spcAft>
                          <a:spcPts val="0"/>
                        </a:spcAft>
                      </a:pPr>
                      <a:r>
                        <a:rPr lang="en-US" sz="1400" dirty="0">
                          <a:latin typeface="Cambria" pitchFamily="18" charset="0"/>
                        </a:rPr>
                        <a:t>25</a:t>
                      </a:r>
                    </a:p>
                    <a:p>
                      <a:pPr marL="0" marR="50165" algn="ctr">
                        <a:spcBef>
                          <a:spcPts val="0"/>
                        </a:spcBef>
                        <a:spcAft>
                          <a:spcPts val="0"/>
                        </a:spcAft>
                      </a:pPr>
                      <a:r>
                        <a:rPr lang="en-US" sz="1400" dirty="0">
                          <a:latin typeface="Cambria" pitchFamily="18" charset="0"/>
                        </a:rPr>
                        <a:t>120</a:t>
                      </a:r>
                    </a:p>
                    <a:p>
                      <a:pPr marL="0" marR="50165" algn="ctr">
                        <a:spcBef>
                          <a:spcPts val="0"/>
                        </a:spcBef>
                        <a:spcAft>
                          <a:spcPts val="0"/>
                        </a:spcAft>
                      </a:pPr>
                      <a:r>
                        <a:rPr lang="en-US" sz="1400" dirty="0" smtClean="0">
                          <a:latin typeface="Cambria" pitchFamily="18" charset="0"/>
                        </a:rPr>
                        <a:t>8</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100</a:t>
                      </a:r>
                      <a:endParaRPr lang="en-US" sz="1400" dirty="0">
                        <a:latin typeface="Cambria" pitchFamily="18" charset="0"/>
                      </a:endParaRPr>
                    </a:p>
                    <a:p>
                      <a:pPr marL="0" marR="50165" algn="ctr">
                        <a:spcBef>
                          <a:spcPts val="0"/>
                        </a:spcBef>
                        <a:spcAft>
                          <a:spcPts val="0"/>
                        </a:spcAft>
                      </a:pPr>
                      <a:r>
                        <a:rPr lang="en-US" sz="1400" dirty="0" smtClean="0">
                          <a:latin typeface="Cambria" pitchFamily="18" charset="0"/>
                        </a:rPr>
                        <a:t>8</a:t>
                      </a:r>
                    </a:p>
                    <a:p>
                      <a:pPr marL="0" marR="50165" algn="ctr">
                        <a:spcBef>
                          <a:spcPts val="0"/>
                        </a:spcBef>
                        <a:spcAft>
                          <a:spcPts val="0"/>
                        </a:spcAft>
                      </a:pPr>
                      <a:r>
                        <a:rPr lang="en-US" sz="1400" dirty="0" smtClean="0">
                          <a:latin typeface="Cambria" pitchFamily="18" charset="0"/>
                          <a:ea typeface="Times New Roman"/>
                          <a:cs typeface="Times New Roman"/>
                        </a:rPr>
                        <a:t>25</a:t>
                      </a:r>
                    </a:p>
                  </a:txBody>
                  <a:tcPr marL="77724" marR="77724" marT="0" marB="0" anchor="ctr"/>
                </a:tc>
              </a:tr>
              <a:tr h="263606">
                <a:tc gridSpan="2">
                  <a:txBody>
                    <a:bodyPr/>
                    <a:lstStyle/>
                    <a:p>
                      <a:pPr marL="0" marR="50165" algn="ctr">
                        <a:spcBef>
                          <a:spcPts val="0"/>
                        </a:spcBef>
                        <a:spcAft>
                          <a:spcPts val="0"/>
                        </a:spcAft>
                      </a:pPr>
                      <a:r>
                        <a:rPr lang="en-US" sz="1400" dirty="0" smtClean="0"/>
                        <a:t>TOTAL</a:t>
                      </a:r>
                      <a:endParaRPr lang="en-US" sz="1400" b="1" dirty="0" smtClean="0">
                        <a:latin typeface="Maiandra GD" pitchFamily="34" charset="0"/>
                        <a:ea typeface="Times New Roman"/>
                        <a:cs typeface="Times New Roman"/>
                      </a:endParaRPr>
                    </a:p>
                  </a:txBody>
                  <a:tcPr marL="77724" marR="77724" marT="0" marB="0" anchor="ctr"/>
                </a:tc>
                <a:tc hMerge="1">
                  <a:txBody>
                    <a:bodyPr/>
                    <a:lstStyle/>
                    <a:p>
                      <a:endParaRPr lang="en-US"/>
                    </a:p>
                  </a:txBody>
                  <a:tcPr/>
                </a:tc>
                <a:tc>
                  <a:txBody>
                    <a:bodyPr/>
                    <a:lstStyle/>
                    <a:p>
                      <a:pPr marL="0" marR="50165" algn="ctr">
                        <a:spcBef>
                          <a:spcPts val="0"/>
                        </a:spcBef>
                        <a:spcAft>
                          <a:spcPts val="0"/>
                        </a:spcAft>
                      </a:pPr>
                      <a:r>
                        <a:rPr lang="en-US" sz="1400" dirty="0" smtClean="0">
                          <a:latin typeface="Maiandra GD" pitchFamily="34" charset="0"/>
                          <a:ea typeface="Times New Roman"/>
                          <a:cs typeface="Times New Roman"/>
                        </a:rPr>
                        <a:t>76</a:t>
                      </a:r>
                      <a:endParaRPr lang="en-US" sz="1400" dirty="0">
                        <a:latin typeface="Maiandra GD" pitchFamily="34" charset="0"/>
                        <a:ea typeface="Times New Roman"/>
                        <a:cs typeface="Times New Roman"/>
                      </a:endParaRPr>
                    </a:p>
                  </a:txBody>
                  <a:tcPr marL="77724" marR="77724" marT="0" marB="0" anchor="ctr"/>
                </a:tc>
                <a:tc>
                  <a:txBody>
                    <a:bodyPr/>
                    <a:lstStyle/>
                    <a:p>
                      <a:pPr marL="0" marR="50165" algn="ctr">
                        <a:spcBef>
                          <a:spcPts val="0"/>
                        </a:spcBef>
                        <a:spcAft>
                          <a:spcPts val="0"/>
                        </a:spcAft>
                      </a:pPr>
                      <a:r>
                        <a:rPr lang="en-US" sz="1400" dirty="0" smtClean="0"/>
                        <a:t>994</a:t>
                      </a:r>
                      <a:endParaRPr lang="en-US" sz="1400" dirty="0">
                        <a:latin typeface="Maiandra GD" pitchFamily="34" charset="0"/>
                        <a:ea typeface="Times New Roman"/>
                        <a:cs typeface="Times New Roman"/>
                      </a:endParaRPr>
                    </a:p>
                  </a:txBody>
                  <a:tcPr marL="77724" marR="77724" marT="0" marB="0" anchor="ctr"/>
                </a:tc>
              </a:tr>
            </a:tbl>
          </a:graphicData>
        </a:graphic>
      </p:graphicFrame>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72</a:t>
            </a:fld>
            <a:endParaRPr lang="en-US" sz="2200" b="1" dirty="0">
              <a:solidFill>
                <a:schemeClr val="bg1"/>
              </a:solidFill>
              <a:latin typeface="Papyrus" pitchFamily="66" charset="0"/>
              <a:ea typeface="BatangChe" pitchFamily="49" charset="-127"/>
            </a:endParaRPr>
          </a:p>
        </p:txBody>
      </p:sp>
      <p:sp>
        <p:nvSpPr>
          <p:cNvPr id="9"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1" y="631626"/>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143000" y="1676399"/>
            <a:ext cx="5562434" cy="8382001"/>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121808" indent="612424" algn="just">
              <a:lnSpc>
                <a:spcPct val="200000"/>
              </a:lnSpc>
              <a:buNone/>
            </a:pPr>
            <a:r>
              <a:rPr lang="en-US" sz="1700" dirty="0" err="1">
                <a:solidFill>
                  <a:schemeClr val="tx1"/>
                </a:solidFill>
                <a:latin typeface="Maiandra GD" pitchFamily="34" charset="0"/>
              </a:rPr>
              <a:t>Begitu</a:t>
            </a:r>
            <a:r>
              <a:rPr lang="en-US" sz="1700" dirty="0">
                <a:solidFill>
                  <a:schemeClr val="tx1"/>
                </a:solidFill>
                <a:latin typeface="Maiandra GD" pitchFamily="34" charset="0"/>
              </a:rPr>
              <a:t> juga </a:t>
            </a:r>
            <a:r>
              <a:rPr lang="en-US" sz="1700" dirty="0" err="1">
                <a:solidFill>
                  <a:schemeClr val="tx1"/>
                </a:solidFill>
                <a:latin typeface="Maiandra GD" pitchFamily="34" charset="0"/>
              </a:rPr>
              <a:t>dalam</a:t>
            </a:r>
            <a:r>
              <a:rPr lang="en-US" sz="1700" dirty="0">
                <a:solidFill>
                  <a:schemeClr val="tx1"/>
                </a:solidFill>
                <a:latin typeface="Maiandra GD" pitchFamily="34" charset="0"/>
              </a:rPr>
              <a:t> </a:t>
            </a:r>
            <a:r>
              <a:rPr lang="en-US" sz="1700" dirty="0" err="1">
                <a:solidFill>
                  <a:schemeClr val="tx1"/>
                </a:solidFill>
                <a:latin typeface="Maiandra GD" pitchFamily="34" charset="0"/>
              </a:rPr>
              <a:t>hal</a:t>
            </a:r>
            <a:r>
              <a:rPr lang="en-US" sz="1700" dirty="0">
                <a:solidFill>
                  <a:schemeClr val="tx1"/>
                </a:solidFill>
                <a:latin typeface="Maiandra GD" pitchFamily="34" charset="0"/>
              </a:rPr>
              <a:t> </a:t>
            </a:r>
            <a:r>
              <a:rPr lang="en-US" sz="1700" dirty="0" err="1">
                <a:solidFill>
                  <a:schemeClr val="tx1"/>
                </a:solidFill>
                <a:latin typeface="Maiandra GD" pitchFamily="34" charset="0"/>
              </a:rPr>
              <a:t>penyaluran</a:t>
            </a:r>
            <a:r>
              <a:rPr lang="en-US" sz="1700" dirty="0">
                <a:solidFill>
                  <a:schemeClr val="tx1"/>
                </a:solidFill>
                <a:latin typeface="Maiandra GD" pitchFamily="34" charset="0"/>
              </a:rPr>
              <a:t> </a:t>
            </a:r>
            <a:r>
              <a:rPr lang="en-US" sz="1700" dirty="0" err="1">
                <a:solidFill>
                  <a:schemeClr val="tx1"/>
                </a:solidFill>
                <a:latin typeface="Maiandra GD" pitchFamily="34" charset="0"/>
              </a:rPr>
              <a:t>aspirasi</a:t>
            </a:r>
            <a:r>
              <a:rPr lang="en-US" sz="1700" dirty="0">
                <a:solidFill>
                  <a:schemeClr val="tx1"/>
                </a:solidFill>
                <a:latin typeface="Maiandra GD" pitchFamily="34" charset="0"/>
              </a:rPr>
              <a:t> </a:t>
            </a:r>
            <a:r>
              <a:rPr lang="en-US" sz="1700" dirty="0" err="1">
                <a:solidFill>
                  <a:schemeClr val="tx1"/>
                </a:solidFill>
                <a:latin typeface="Maiandra GD" pitchFamily="34" charset="0"/>
              </a:rPr>
              <a:t>baik</a:t>
            </a:r>
            <a:r>
              <a:rPr lang="en-US" sz="1700" dirty="0">
                <a:solidFill>
                  <a:schemeClr val="tx1"/>
                </a:solidFill>
                <a:latin typeface="Maiandra GD" pitchFamily="34" charset="0"/>
              </a:rPr>
              <a:t> </a:t>
            </a:r>
            <a:r>
              <a:rPr lang="en-US" sz="1700" dirty="0" err="1">
                <a:solidFill>
                  <a:schemeClr val="tx1"/>
                </a:solidFill>
                <a:latin typeface="Maiandra GD" pitchFamily="34" charset="0"/>
              </a:rPr>
              <a:t>pemilihan</a:t>
            </a:r>
            <a:r>
              <a:rPr lang="en-US" sz="1700" dirty="0">
                <a:solidFill>
                  <a:schemeClr val="tx1"/>
                </a:solidFill>
                <a:latin typeface="Maiandra GD" pitchFamily="34" charset="0"/>
              </a:rPr>
              <a:t> </a:t>
            </a:r>
            <a:r>
              <a:rPr lang="en-US" sz="1700" dirty="0" err="1">
                <a:solidFill>
                  <a:schemeClr val="tx1"/>
                </a:solidFill>
                <a:latin typeface="Maiandra GD" pitchFamily="34" charset="0"/>
              </a:rPr>
              <a:t>Legislatif</a:t>
            </a:r>
            <a:r>
              <a:rPr lang="en-US" sz="1700" dirty="0">
                <a:solidFill>
                  <a:schemeClr val="tx1"/>
                </a:solidFill>
                <a:latin typeface="Maiandra GD" pitchFamily="34" charset="0"/>
              </a:rPr>
              <a:t>/DPD, </a:t>
            </a:r>
            <a:r>
              <a:rPr lang="en-US" sz="1700" dirty="0" err="1">
                <a:solidFill>
                  <a:schemeClr val="tx1"/>
                </a:solidFill>
                <a:latin typeface="Maiandra GD" pitchFamily="34" charset="0"/>
              </a:rPr>
              <a:t>Pemilihan</a:t>
            </a:r>
            <a:r>
              <a:rPr lang="en-US" sz="1700" dirty="0">
                <a:solidFill>
                  <a:schemeClr val="tx1"/>
                </a:solidFill>
                <a:latin typeface="Maiandra GD" pitchFamily="34" charset="0"/>
              </a:rPr>
              <a:t> </a:t>
            </a:r>
            <a:r>
              <a:rPr lang="en-US" sz="1700" dirty="0" err="1">
                <a:solidFill>
                  <a:schemeClr val="tx1"/>
                </a:solidFill>
                <a:latin typeface="Maiandra GD" pitchFamily="34" charset="0"/>
              </a:rPr>
              <a:t>Presiden</a:t>
            </a:r>
            <a:r>
              <a:rPr lang="en-US" sz="1700" dirty="0">
                <a:solidFill>
                  <a:schemeClr val="tx1"/>
                </a:solidFill>
                <a:latin typeface="Maiandra GD" pitchFamily="34" charset="0"/>
              </a:rPr>
              <a:t> </a:t>
            </a:r>
            <a:r>
              <a:rPr lang="en-US" sz="1700" dirty="0" err="1">
                <a:solidFill>
                  <a:schemeClr val="tx1"/>
                </a:solidFill>
                <a:latin typeface="Maiandra GD" pitchFamily="34" charset="0"/>
              </a:rPr>
              <a:t>maupun</a:t>
            </a:r>
            <a:r>
              <a:rPr lang="en-US" sz="1700" dirty="0">
                <a:solidFill>
                  <a:schemeClr val="tx1"/>
                </a:solidFill>
                <a:latin typeface="Maiandra GD" pitchFamily="34" charset="0"/>
              </a:rPr>
              <a:t> </a:t>
            </a:r>
            <a:r>
              <a:rPr lang="en-US" sz="1700" dirty="0" err="1">
                <a:solidFill>
                  <a:schemeClr val="tx1"/>
                </a:solidFill>
                <a:latin typeface="Maiandra GD" pitchFamily="34" charset="0"/>
              </a:rPr>
              <a:t>Pemilihan</a:t>
            </a:r>
            <a:r>
              <a:rPr lang="en-US" sz="1700" dirty="0">
                <a:solidFill>
                  <a:schemeClr val="tx1"/>
                </a:solidFill>
                <a:latin typeface="Maiandra GD" pitchFamily="34" charset="0"/>
              </a:rPr>
              <a:t> </a:t>
            </a:r>
            <a:r>
              <a:rPr lang="en-US" sz="1700" dirty="0" err="1">
                <a:solidFill>
                  <a:schemeClr val="tx1"/>
                </a:solidFill>
                <a:latin typeface="Maiandra GD" pitchFamily="34" charset="0"/>
              </a:rPr>
              <a:t>Kepala</a:t>
            </a:r>
            <a:r>
              <a:rPr lang="en-US" sz="1700" dirty="0">
                <a:solidFill>
                  <a:schemeClr val="tx1"/>
                </a:solidFill>
                <a:latin typeface="Maiandra GD" pitchFamily="34" charset="0"/>
              </a:rPr>
              <a:t> Daerah (</a:t>
            </a:r>
            <a:r>
              <a:rPr lang="en-US" sz="1700" dirty="0" err="1">
                <a:solidFill>
                  <a:schemeClr val="tx1"/>
                </a:solidFill>
                <a:latin typeface="Maiandra GD" pitchFamily="34" charset="0"/>
              </a:rPr>
              <a:t>Wali</a:t>
            </a:r>
            <a:r>
              <a:rPr lang="en-US" sz="1700" dirty="0">
                <a:solidFill>
                  <a:schemeClr val="tx1"/>
                </a:solidFill>
                <a:latin typeface="Maiandra GD" pitchFamily="34" charset="0"/>
              </a:rPr>
              <a:t> Kota</a:t>
            </a:r>
            <a:r>
              <a:rPr lang="en-US" sz="1700" dirty="0" smtClean="0">
                <a:solidFill>
                  <a:schemeClr val="tx1"/>
                </a:solidFill>
                <a:latin typeface="Maiandra GD" pitchFamily="34" charset="0"/>
              </a:rPr>
              <a:t>) </a:t>
            </a:r>
            <a:r>
              <a:rPr lang="en-US" sz="1700" dirty="0" err="1" smtClean="0">
                <a:solidFill>
                  <a:schemeClr val="tx1"/>
                </a:solidFill>
                <a:latin typeface="Maiandra GD" pitchFamily="34" charset="0"/>
              </a:rPr>
              <a:t>dan</a:t>
            </a:r>
            <a:r>
              <a:rPr lang="en-US" sz="1700" dirty="0" smtClean="0">
                <a:solidFill>
                  <a:schemeClr val="tx1"/>
                </a:solidFill>
                <a:latin typeface="Maiandra GD" pitchFamily="34" charset="0"/>
              </a:rPr>
              <a:t> </a:t>
            </a:r>
            <a:r>
              <a:rPr lang="en-US" sz="1700" dirty="0" err="1" smtClean="0">
                <a:solidFill>
                  <a:schemeClr val="tx1"/>
                </a:solidFill>
                <a:latin typeface="Maiandra GD" pitchFamily="34" charset="0"/>
              </a:rPr>
              <a:t>Gubernur</a:t>
            </a:r>
            <a:r>
              <a:rPr lang="en-US" sz="1700" dirty="0" smtClean="0">
                <a:solidFill>
                  <a:schemeClr val="tx1"/>
                </a:solidFill>
                <a:latin typeface="Maiandra GD" pitchFamily="34" charset="0"/>
              </a:rPr>
              <a:t> </a:t>
            </a:r>
            <a:r>
              <a:rPr lang="en-US" sz="1700" dirty="0" err="1">
                <a:solidFill>
                  <a:schemeClr val="tx1"/>
                </a:solidFill>
                <a:latin typeface="Maiandra GD" pitchFamily="34" charset="0"/>
              </a:rPr>
              <a:t>walaupun</a:t>
            </a:r>
            <a:r>
              <a:rPr lang="en-US" sz="1700" dirty="0">
                <a:solidFill>
                  <a:schemeClr val="tx1"/>
                </a:solidFill>
                <a:latin typeface="Maiandra GD" pitchFamily="34" charset="0"/>
              </a:rPr>
              <a:t> </a:t>
            </a:r>
            <a:r>
              <a:rPr lang="en-US" sz="1700" dirty="0" err="1">
                <a:solidFill>
                  <a:schemeClr val="tx1"/>
                </a:solidFill>
                <a:latin typeface="Maiandra GD" pitchFamily="34" charset="0"/>
              </a:rPr>
              <a:t>memiliki</a:t>
            </a:r>
            <a:r>
              <a:rPr lang="en-US" sz="1700" dirty="0">
                <a:solidFill>
                  <a:schemeClr val="tx1"/>
                </a:solidFill>
                <a:latin typeface="Maiandra GD" pitchFamily="34" charset="0"/>
              </a:rPr>
              <a:t> </a:t>
            </a:r>
            <a:r>
              <a:rPr lang="en-US" sz="1700" dirty="0" err="1">
                <a:solidFill>
                  <a:schemeClr val="tx1"/>
                </a:solidFill>
                <a:latin typeface="Maiandra GD" pitchFamily="34" charset="0"/>
              </a:rPr>
              <a:t>pilihan</a:t>
            </a:r>
            <a:r>
              <a:rPr lang="en-US" sz="1700" dirty="0">
                <a:solidFill>
                  <a:schemeClr val="tx1"/>
                </a:solidFill>
                <a:latin typeface="Maiandra GD" pitchFamily="34" charset="0"/>
              </a:rPr>
              <a:t> yang </a:t>
            </a:r>
            <a:r>
              <a:rPr lang="en-US" sz="1700" dirty="0" err="1">
                <a:solidFill>
                  <a:schemeClr val="tx1"/>
                </a:solidFill>
                <a:latin typeface="Maiandra GD" pitchFamily="34" charset="0"/>
              </a:rPr>
              <a:t>berbeda</a:t>
            </a:r>
            <a:r>
              <a:rPr lang="en-US" sz="1700" dirty="0">
                <a:solidFill>
                  <a:schemeClr val="tx1"/>
                </a:solidFill>
                <a:latin typeface="Maiandra GD" pitchFamily="34" charset="0"/>
              </a:rPr>
              <a:t> </a:t>
            </a:r>
            <a:r>
              <a:rPr lang="en-US" sz="1700" dirty="0" err="1" smtClean="0">
                <a:solidFill>
                  <a:schemeClr val="tx1"/>
                </a:solidFill>
                <a:latin typeface="Maiandra GD" pitchFamily="34" charset="0"/>
              </a:rPr>
              <a:t>namun</a:t>
            </a:r>
            <a:r>
              <a:rPr lang="en-US" sz="1700" dirty="0" smtClean="0">
                <a:solidFill>
                  <a:schemeClr val="tx1"/>
                </a:solidFill>
                <a:latin typeface="Maiandra GD" pitchFamily="34" charset="0"/>
              </a:rPr>
              <a:t> </a:t>
            </a:r>
            <a:r>
              <a:rPr lang="en-US" sz="1700" dirty="0" err="1" smtClean="0">
                <a:solidFill>
                  <a:schemeClr val="tx1"/>
                </a:solidFill>
                <a:latin typeface="Maiandra GD" pitchFamily="34" charset="0"/>
              </a:rPr>
              <a:t>tidak</a:t>
            </a:r>
            <a:r>
              <a:rPr lang="en-US" sz="1700" dirty="0" smtClean="0">
                <a:solidFill>
                  <a:schemeClr val="tx1"/>
                </a:solidFill>
                <a:latin typeface="Maiandra GD" pitchFamily="34" charset="0"/>
              </a:rPr>
              <a:t> </a:t>
            </a:r>
            <a:r>
              <a:rPr lang="en-US" sz="1700" dirty="0" err="1">
                <a:solidFill>
                  <a:schemeClr val="tx1"/>
                </a:solidFill>
                <a:latin typeface="Maiandra GD" pitchFamily="34" charset="0"/>
              </a:rPr>
              <a:t>mempengaruhi</a:t>
            </a:r>
            <a:r>
              <a:rPr lang="en-US" sz="1700" dirty="0">
                <a:solidFill>
                  <a:schemeClr val="tx1"/>
                </a:solidFill>
                <a:latin typeface="Maiandra GD" pitchFamily="34" charset="0"/>
              </a:rPr>
              <a:t> </a:t>
            </a:r>
            <a:r>
              <a:rPr lang="en-US" sz="1700" dirty="0" err="1">
                <a:solidFill>
                  <a:schemeClr val="tx1"/>
                </a:solidFill>
                <a:latin typeface="Maiandra GD" pitchFamily="34" charset="0"/>
              </a:rPr>
              <a:t>hubungan</a:t>
            </a:r>
            <a:r>
              <a:rPr lang="en-US" sz="1700" dirty="0">
                <a:solidFill>
                  <a:schemeClr val="tx1"/>
                </a:solidFill>
                <a:latin typeface="Maiandra GD" pitchFamily="34" charset="0"/>
              </a:rPr>
              <a:t> </a:t>
            </a:r>
            <a:r>
              <a:rPr lang="en-US" sz="1700" dirty="0" err="1">
                <a:solidFill>
                  <a:schemeClr val="tx1"/>
                </a:solidFill>
                <a:latin typeface="Maiandra GD" pitchFamily="34" charset="0"/>
              </a:rPr>
              <a:t>Sosial</a:t>
            </a:r>
            <a:r>
              <a:rPr lang="en-US" sz="1700" dirty="0">
                <a:solidFill>
                  <a:schemeClr val="tx1"/>
                </a:solidFill>
                <a:latin typeface="Maiandra GD" pitchFamily="34" charset="0"/>
              </a:rPr>
              <a:t> </a:t>
            </a:r>
            <a:r>
              <a:rPr lang="en-US" sz="1700" dirty="0" err="1">
                <a:solidFill>
                  <a:schemeClr val="tx1"/>
                </a:solidFill>
                <a:latin typeface="Maiandra GD" pitchFamily="34" charset="0"/>
              </a:rPr>
              <a:t>kemasyarakatan</a:t>
            </a:r>
            <a:r>
              <a:rPr lang="en-US" sz="1700" dirty="0">
                <a:solidFill>
                  <a:schemeClr val="tx1"/>
                </a:solidFill>
                <a:latin typeface="Maiandra GD" pitchFamily="34" charset="0"/>
              </a:rPr>
              <a:t>.</a:t>
            </a:r>
          </a:p>
          <a:p>
            <a:pPr marL="121808" indent="612424" algn="just">
              <a:lnSpc>
                <a:spcPct val="200000"/>
              </a:lnSpc>
              <a:buNone/>
            </a:pPr>
            <a:r>
              <a:rPr lang="en-US" sz="1700" dirty="0">
                <a:solidFill>
                  <a:schemeClr val="tx1"/>
                </a:solidFill>
                <a:latin typeface="Maiandra GD" pitchFamily="34" charset="0"/>
              </a:rPr>
              <a:t> </a:t>
            </a:r>
            <a:r>
              <a:rPr lang="en-US" sz="1700" dirty="0" err="1">
                <a:solidFill>
                  <a:schemeClr val="tx1"/>
                </a:solidFill>
                <a:latin typeface="Maiandra GD" pitchFamily="34" charset="0"/>
              </a:rPr>
              <a:t>Untuk</a:t>
            </a:r>
            <a:r>
              <a:rPr lang="en-US" sz="1700" dirty="0">
                <a:solidFill>
                  <a:schemeClr val="tx1"/>
                </a:solidFill>
                <a:latin typeface="Maiandra GD" pitchFamily="34" charset="0"/>
              </a:rPr>
              <a:t> </a:t>
            </a:r>
            <a:r>
              <a:rPr lang="en-US" sz="1700" dirty="0" err="1">
                <a:solidFill>
                  <a:schemeClr val="tx1"/>
                </a:solidFill>
                <a:latin typeface="Maiandra GD" pitchFamily="34" charset="0"/>
              </a:rPr>
              <a:t>Pemilu</a:t>
            </a:r>
            <a:r>
              <a:rPr lang="en-US" sz="1700" dirty="0">
                <a:solidFill>
                  <a:schemeClr val="tx1"/>
                </a:solidFill>
                <a:latin typeface="Maiandra GD" pitchFamily="34" charset="0"/>
              </a:rPr>
              <a:t> </a:t>
            </a:r>
            <a:r>
              <a:rPr lang="en-US" sz="1700" dirty="0" err="1">
                <a:solidFill>
                  <a:schemeClr val="tx1"/>
                </a:solidFill>
                <a:latin typeface="Maiandra GD" pitchFamily="34" charset="0"/>
              </a:rPr>
              <a:t>Pemilihan</a:t>
            </a:r>
            <a:r>
              <a:rPr lang="en-US" sz="1700" dirty="0">
                <a:solidFill>
                  <a:schemeClr val="tx1"/>
                </a:solidFill>
                <a:latin typeface="Maiandra GD" pitchFamily="34" charset="0"/>
              </a:rPr>
              <a:t> </a:t>
            </a:r>
            <a:r>
              <a:rPr lang="en-US" sz="1700" dirty="0" err="1" smtClean="0">
                <a:solidFill>
                  <a:schemeClr val="tx1"/>
                </a:solidFill>
                <a:latin typeface="Maiandra GD" pitchFamily="34" charset="0"/>
              </a:rPr>
              <a:t>Legislatif</a:t>
            </a:r>
            <a:r>
              <a:rPr lang="en-US" sz="1700" dirty="0" smtClean="0">
                <a:solidFill>
                  <a:schemeClr val="tx1"/>
                </a:solidFill>
                <a:latin typeface="Maiandra GD" pitchFamily="34" charset="0"/>
              </a:rPr>
              <a:t> </a:t>
            </a:r>
            <a:r>
              <a:rPr lang="en-US" sz="1700" dirty="0" err="1" smtClean="0">
                <a:solidFill>
                  <a:schemeClr val="tx1"/>
                </a:solidFill>
                <a:latin typeface="Maiandra GD" pitchFamily="34" charset="0"/>
              </a:rPr>
              <a:t>dan</a:t>
            </a:r>
            <a:r>
              <a:rPr lang="en-US" sz="1700" dirty="0" smtClean="0">
                <a:solidFill>
                  <a:schemeClr val="tx1"/>
                </a:solidFill>
                <a:latin typeface="Maiandra GD" pitchFamily="34" charset="0"/>
              </a:rPr>
              <a:t> </a:t>
            </a:r>
            <a:r>
              <a:rPr lang="en-US" sz="1700" dirty="0" err="1" smtClean="0">
                <a:solidFill>
                  <a:schemeClr val="tx1"/>
                </a:solidFill>
                <a:latin typeface="Maiandra GD" pitchFamily="34" charset="0"/>
              </a:rPr>
              <a:t>Presiden</a:t>
            </a:r>
            <a:r>
              <a:rPr lang="en-US" sz="1700" dirty="0" smtClean="0">
                <a:solidFill>
                  <a:schemeClr val="tx1"/>
                </a:solidFill>
                <a:latin typeface="Maiandra GD" pitchFamily="34" charset="0"/>
              </a:rPr>
              <a:t>  </a:t>
            </a:r>
            <a:r>
              <a:rPr lang="en-US" sz="1700" dirty="0" err="1">
                <a:solidFill>
                  <a:schemeClr val="tx1"/>
                </a:solidFill>
                <a:latin typeface="Maiandra GD" pitchFamily="34" charset="0"/>
              </a:rPr>
              <a:t>jumlah</a:t>
            </a:r>
            <a:r>
              <a:rPr lang="en-US" sz="1700" dirty="0">
                <a:solidFill>
                  <a:schemeClr val="tx1"/>
                </a:solidFill>
                <a:latin typeface="Maiandra GD" pitchFamily="34" charset="0"/>
              </a:rPr>
              <a:t>  </a:t>
            </a:r>
            <a:r>
              <a:rPr lang="en-US" sz="1700" dirty="0" err="1">
                <a:solidFill>
                  <a:schemeClr val="tx1"/>
                </a:solidFill>
                <a:latin typeface="Maiandra GD" pitchFamily="34" charset="0"/>
              </a:rPr>
              <a:t>Pemilih</a:t>
            </a:r>
            <a:r>
              <a:rPr lang="en-US" sz="1700" dirty="0">
                <a:solidFill>
                  <a:schemeClr val="tx1"/>
                </a:solidFill>
                <a:latin typeface="Maiandra GD" pitchFamily="34" charset="0"/>
              </a:rPr>
              <a:t>  </a:t>
            </a:r>
            <a:r>
              <a:rPr lang="en-US" sz="1700" dirty="0" smtClean="0">
                <a:solidFill>
                  <a:schemeClr val="tx1"/>
                </a:solidFill>
                <a:latin typeface="Maiandra GD" pitchFamily="34" charset="0"/>
              </a:rPr>
              <a:t>di </a:t>
            </a:r>
            <a:r>
              <a:rPr lang="en-US" sz="1700" dirty="0" err="1">
                <a:solidFill>
                  <a:schemeClr val="tx1"/>
                </a:solidFill>
                <a:latin typeface="Maiandra GD" pitchFamily="34" charset="0"/>
              </a:rPr>
              <a:t>w</a:t>
            </a:r>
            <a:r>
              <a:rPr lang="en-US" sz="1700" dirty="0" err="1" smtClean="0">
                <a:solidFill>
                  <a:schemeClr val="tx1"/>
                </a:solidFill>
                <a:latin typeface="Maiandra GD" pitchFamily="34" charset="0"/>
              </a:rPr>
              <a:t>ilayah</a:t>
            </a:r>
            <a:r>
              <a:rPr lang="en-US" sz="1700" dirty="0" smtClean="0">
                <a:solidFill>
                  <a:schemeClr val="tx1"/>
                </a:solidFill>
                <a:latin typeface="Maiandra GD" pitchFamily="34" charset="0"/>
              </a:rPr>
              <a:t> </a:t>
            </a:r>
            <a:r>
              <a:rPr lang="en-US" sz="1700" dirty="0" err="1">
                <a:solidFill>
                  <a:schemeClr val="tx1"/>
                </a:solidFill>
                <a:latin typeface="Maiandra GD" pitchFamily="34" charset="0"/>
              </a:rPr>
              <a:t>Kelurahan</a:t>
            </a:r>
            <a:r>
              <a:rPr lang="en-US" sz="1700" dirty="0">
                <a:solidFill>
                  <a:schemeClr val="tx1"/>
                </a:solidFill>
                <a:latin typeface="Maiandra GD" pitchFamily="34" charset="0"/>
              </a:rPr>
              <a:t> </a:t>
            </a:r>
            <a:r>
              <a:rPr lang="en-US" sz="1700" dirty="0" err="1">
                <a:solidFill>
                  <a:schemeClr val="tx1"/>
                </a:solidFill>
                <a:latin typeface="Maiandra GD" pitchFamily="34" charset="0"/>
              </a:rPr>
              <a:t>Palupi</a:t>
            </a:r>
            <a:r>
              <a:rPr lang="en-US" sz="1700" dirty="0">
                <a:solidFill>
                  <a:schemeClr val="tx1"/>
                </a:solidFill>
                <a:latin typeface="Maiandra GD" pitchFamily="34" charset="0"/>
              </a:rPr>
              <a:t> </a:t>
            </a:r>
            <a:r>
              <a:rPr lang="en-US" sz="1700" dirty="0" err="1">
                <a:solidFill>
                  <a:schemeClr val="tx1"/>
                </a:solidFill>
                <a:latin typeface="Maiandra GD" pitchFamily="34" charset="0"/>
              </a:rPr>
              <a:t>adalah</a:t>
            </a:r>
            <a:r>
              <a:rPr lang="en-US" sz="1700" dirty="0">
                <a:solidFill>
                  <a:schemeClr val="tx1"/>
                </a:solidFill>
                <a:latin typeface="Maiandra GD" pitchFamily="34" charset="0"/>
              </a:rPr>
              <a:t> </a:t>
            </a:r>
            <a:r>
              <a:rPr lang="en-US" sz="1700" dirty="0" smtClean="0">
                <a:solidFill>
                  <a:schemeClr val="tx1"/>
                </a:solidFill>
                <a:latin typeface="Maiandra GD" pitchFamily="34" charset="0"/>
              </a:rPr>
              <a:t> 7.346 </a:t>
            </a:r>
            <a:r>
              <a:rPr lang="en-US" sz="1700" dirty="0" err="1">
                <a:solidFill>
                  <a:schemeClr val="tx1"/>
                </a:solidFill>
                <a:latin typeface="Maiandra GD" pitchFamily="34" charset="0"/>
              </a:rPr>
              <a:t>Wajib</a:t>
            </a:r>
            <a:r>
              <a:rPr lang="en-US" sz="1700" dirty="0">
                <a:solidFill>
                  <a:schemeClr val="tx1"/>
                </a:solidFill>
                <a:latin typeface="Maiandra GD" pitchFamily="34" charset="0"/>
              </a:rPr>
              <a:t> </a:t>
            </a:r>
            <a:r>
              <a:rPr lang="en-US" sz="1700" dirty="0" err="1">
                <a:solidFill>
                  <a:schemeClr val="tx1"/>
                </a:solidFill>
                <a:latin typeface="Maiandra GD" pitchFamily="34" charset="0"/>
              </a:rPr>
              <a:t>Pilih</a:t>
            </a:r>
            <a:r>
              <a:rPr lang="en-US" sz="1700" dirty="0">
                <a:solidFill>
                  <a:schemeClr val="tx1"/>
                </a:solidFill>
                <a:latin typeface="Maiandra GD" pitchFamily="34" charset="0"/>
              </a:rPr>
              <a:t>  (</a:t>
            </a:r>
            <a:r>
              <a:rPr lang="en-US" sz="1700" dirty="0" err="1">
                <a:solidFill>
                  <a:schemeClr val="tx1"/>
                </a:solidFill>
                <a:latin typeface="Maiandra GD" pitchFamily="34" charset="0"/>
              </a:rPr>
              <a:t>Laki-laki</a:t>
            </a:r>
            <a:r>
              <a:rPr lang="en-US" sz="1700" dirty="0">
                <a:solidFill>
                  <a:schemeClr val="tx1"/>
                </a:solidFill>
                <a:latin typeface="Maiandra GD" pitchFamily="34" charset="0"/>
              </a:rPr>
              <a:t>  </a:t>
            </a:r>
            <a:r>
              <a:rPr lang="en-US" sz="1700" dirty="0" smtClean="0">
                <a:solidFill>
                  <a:schemeClr val="tx1"/>
                </a:solidFill>
                <a:latin typeface="Maiandra GD" pitchFamily="34" charset="0"/>
              </a:rPr>
              <a:t>3.587  </a:t>
            </a:r>
            <a:r>
              <a:rPr lang="en-US" sz="1700" dirty="0" err="1">
                <a:solidFill>
                  <a:schemeClr val="tx1"/>
                </a:solidFill>
                <a:latin typeface="Maiandra GD" pitchFamily="34" charset="0"/>
              </a:rPr>
              <a:t>dan</a:t>
            </a:r>
            <a:r>
              <a:rPr lang="en-US" sz="1700" dirty="0">
                <a:solidFill>
                  <a:schemeClr val="tx1"/>
                </a:solidFill>
                <a:latin typeface="Maiandra GD" pitchFamily="34" charset="0"/>
              </a:rPr>
              <a:t>  </a:t>
            </a:r>
            <a:r>
              <a:rPr lang="en-US" sz="1700" dirty="0" err="1">
                <a:solidFill>
                  <a:schemeClr val="tx1"/>
                </a:solidFill>
                <a:latin typeface="Maiandra GD" pitchFamily="34" charset="0"/>
              </a:rPr>
              <a:t>Perempuan</a:t>
            </a:r>
            <a:r>
              <a:rPr lang="en-US" sz="1700" dirty="0">
                <a:solidFill>
                  <a:schemeClr val="tx1"/>
                </a:solidFill>
                <a:latin typeface="Maiandra GD" pitchFamily="34" charset="0"/>
              </a:rPr>
              <a:t>  </a:t>
            </a:r>
            <a:r>
              <a:rPr lang="en-US" sz="1700" dirty="0" smtClean="0">
                <a:solidFill>
                  <a:schemeClr val="tx1"/>
                </a:solidFill>
                <a:latin typeface="Maiandra GD" pitchFamily="34" charset="0"/>
              </a:rPr>
              <a:t>3.759 ) </a:t>
            </a:r>
            <a:r>
              <a:rPr lang="en-US" sz="1700" dirty="0" err="1">
                <a:solidFill>
                  <a:schemeClr val="tx1"/>
                </a:solidFill>
                <a:latin typeface="Maiandra GD" pitchFamily="34" charset="0"/>
              </a:rPr>
              <a:t>dengan</a:t>
            </a:r>
            <a:r>
              <a:rPr lang="en-US" sz="1700" dirty="0">
                <a:solidFill>
                  <a:schemeClr val="tx1"/>
                </a:solidFill>
                <a:latin typeface="Maiandra GD" pitchFamily="34" charset="0"/>
              </a:rPr>
              <a:t> </a:t>
            </a:r>
            <a:r>
              <a:rPr lang="en-US" sz="1700" dirty="0" err="1">
                <a:solidFill>
                  <a:schemeClr val="tx1"/>
                </a:solidFill>
                <a:latin typeface="Maiandra GD" pitchFamily="34" charset="0"/>
              </a:rPr>
              <a:t>jumlah</a:t>
            </a:r>
            <a:r>
              <a:rPr lang="en-US" sz="1700" dirty="0">
                <a:solidFill>
                  <a:schemeClr val="tx1"/>
                </a:solidFill>
                <a:latin typeface="Maiandra GD" pitchFamily="34" charset="0"/>
              </a:rPr>
              <a:t> </a:t>
            </a:r>
            <a:r>
              <a:rPr lang="en-US" sz="1700" dirty="0" err="1">
                <a:solidFill>
                  <a:schemeClr val="tx1"/>
                </a:solidFill>
                <a:latin typeface="Maiandra GD" pitchFamily="34" charset="0"/>
              </a:rPr>
              <a:t>Tempat</a:t>
            </a:r>
            <a:r>
              <a:rPr lang="en-US" sz="1700" dirty="0">
                <a:solidFill>
                  <a:schemeClr val="tx1"/>
                </a:solidFill>
                <a:latin typeface="Maiandra GD" pitchFamily="34" charset="0"/>
              </a:rPr>
              <a:t> </a:t>
            </a:r>
            <a:r>
              <a:rPr lang="en-US" sz="1700" dirty="0" err="1">
                <a:solidFill>
                  <a:schemeClr val="tx1"/>
                </a:solidFill>
                <a:latin typeface="Maiandra GD" pitchFamily="34" charset="0"/>
              </a:rPr>
              <a:t>Pemungutan</a:t>
            </a:r>
            <a:r>
              <a:rPr lang="en-US" sz="1700" dirty="0">
                <a:solidFill>
                  <a:schemeClr val="tx1"/>
                </a:solidFill>
                <a:latin typeface="Maiandra GD" pitchFamily="34" charset="0"/>
              </a:rPr>
              <a:t> </a:t>
            </a:r>
            <a:r>
              <a:rPr lang="en-US" sz="1700" dirty="0" err="1">
                <a:solidFill>
                  <a:schemeClr val="tx1"/>
                </a:solidFill>
                <a:latin typeface="Maiandra GD" pitchFamily="34" charset="0"/>
              </a:rPr>
              <a:t>Suara</a:t>
            </a:r>
            <a:r>
              <a:rPr lang="en-US" sz="1700" dirty="0">
                <a:solidFill>
                  <a:schemeClr val="tx1"/>
                </a:solidFill>
                <a:latin typeface="Maiandra GD" pitchFamily="34" charset="0"/>
              </a:rPr>
              <a:t>   </a:t>
            </a:r>
            <a:r>
              <a:rPr lang="en-US" sz="1700" dirty="0" err="1">
                <a:solidFill>
                  <a:schemeClr val="tx1"/>
                </a:solidFill>
                <a:latin typeface="Maiandra GD" pitchFamily="34" charset="0"/>
              </a:rPr>
              <a:t>sebanyak</a:t>
            </a:r>
            <a:r>
              <a:rPr lang="en-US" sz="1700" dirty="0">
                <a:solidFill>
                  <a:schemeClr val="tx1"/>
                </a:solidFill>
                <a:latin typeface="Maiandra GD" pitchFamily="34" charset="0"/>
              </a:rPr>
              <a:t>  </a:t>
            </a:r>
            <a:r>
              <a:rPr lang="en-US" sz="1700" dirty="0" smtClean="0">
                <a:solidFill>
                  <a:schemeClr val="tx1"/>
                </a:solidFill>
                <a:latin typeface="Maiandra GD" pitchFamily="34" charset="0"/>
              </a:rPr>
              <a:t>28 </a:t>
            </a:r>
            <a:r>
              <a:rPr lang="en-US" sz="1700" dirty="0">
                <a:solidFill>
                  <a:schemeClr val="tx1"/>
                </a:solidFill>
                <a:latin typeface="Maiandra GD" pitchFamily="34" charset="0"/>
              </a:rPr>
              <a:t>TPS.                       </a:t>
            </a:r>
          </a:p>
          <a:p>
            <a:pPr marL="121808" indent="612424" algn="just">
              <a:lnSpc>
                <a:spcPct val="200000"/>
              </a:lnSpc>
              <a:buNone/>
            </a:pPr>
            <a:r>
              <a:rPr lang="en-US" sz="1700" dirty="0" err="1">
                <a:solidFill>
                  <a:schemeClr val="tx1"/>
                </a:solidFill>
                <a:latin typeface="Maiandra GD" pitchFamily="34" charset="0"/>
              </a:rPr>
              <a:t>Guna</a:t>
            </a:r>
            <a:r>
              <a:rPr lang="en-US" sz="1700" dirty="0">
                <a:solidFill>
                  <a:schemeClr val="tx1"/>
                </a:solidFill>
                <a:latin typeface="Maiandra GD" pitchFamily="34" charset="0"/>
              </a:rPr>
              <a:t> </a:t>
            </a:r>
            <a:r>
              <a:rPr lang="en-US" sz="1700" dirty="0" err="1">
                <a:solidFill>
                  <a:schemeClr val="tx1"/>
                </a:solidFill>
                <a:latin typeface="Maiandra GD" pitchFamily="34" charset="0"/>
              </a:rPr>
              <a:t>menjamin</a:t>
            </a:r>
            <a:r>
              <a:rPr lang="en-US" sz="1700" dirty="0">
                <a:solidFill>
                  <a:schemeClr val="tx1"/>
                </a:solidFill>
                <a:latin typeface="Maiandra GD" pitchFamily="34" charset="0"/>
              </a:rPr>
              <a:t> </a:t>
            </a:r>
            <a:r>
              <a:rPr lang="en-US" sz="1700" dirty="0" err="1">
                <a:solidFill>
                  <a:schemeClr val="tx1"/>
                </a:solidFill>
                <a:latin typeface="Maiandra GD" pitchFamily="34" charset="0"/>
              </a:rPr>
              <a:t>terselenggaranya</a:t>
            </a:r>
            <a:r>
              <a:rPr lang="en-US" sz="1700" dirty="0">
                <a:solidFill>
                  <a:schemeClr val="tx1"/>
                </a:solidFill>
                <a:latin typeface="Maiandra GD" pitchFamily="34" charset="0"/>
              </a:rPr>
              <a:t> </a:t>
            </a:r>
            <a:r>
              <a:rPr lang="en-US" sz="1700" dirty="0" err="1">
                <a:solidFill>
                  <a:schemeClr val="tx1"/>
                </a:solidFill>
                <a:latin typeface="Maiandra GD" pitchFamily="34" charset="0"/>
              </a:rPr>
              <a:t>P</a:t>
            </a:r>
            <a:r>
              <a:rPr lang="en-US" sz="1700" dirty="0" err="1" smtClean="0">
                <a:solidFill>
                  <a:schemeClr val="tx1"/>
                </a:solidFill>
                <a:latin typeface="Maiandra GD" pitchFamily="34" charset="0"/>
              </a:rPr>
              <a:t>emerintahan</a:t>
            </a:r>
            <a:r>
              <a:rPr lang="en-US" sz="1700" dirty="0" smtClean="0">
                <a:solidFill>
                  <a:schemeClr val="tx1"/>
                </a:solidFill>
                <a:latin typeface="Maiandra GD" pitchFamily="34" charset="0"/>
              </a:rPr>
              <a:t> </a:t>
            </a:r>
            <a:r>
              <a:rPr lang="en-US" sz="1700" dirty="0" err="1">
                <a:solidFill>
                  <a:schemeClr val="tx1"/>
                </a:solidFill>
                <a:latin typeface="Maiandra GD" pitchFamily="34" charset="0"/>
              </a:rPr>
              <a:t>Kelurahan</a:t>
            </a:r>
            <a:r>
              <a:rPr lang="en-US" sz="1700" dirty="0">
                <a:solidFill>
                  <a:schemeClr val="tx1"/>
                </a:solidFill>
                <a:latin typeface="Maiandra GD" pitchFamily="34" charset="0"/>
              </a:rPr>
              <a:t> yang </a:t>
            </a:r>
            <a:r>
              <a:rPr lang="en-US" sz="1700" dirty="0" err="1">
                <a:solidFill>
                  <a:schemeClr val="tx1"/>
                </a:solidFill>
                <a:latin typeface="Maiandra GD" pitchFamily="34" charset="0"/>
              </a:rPr>
              <a:t>sesuai</a:t>
            </a:r>
            <a:r>
              <a:rPr lang="en-US" sz="1700" dirty="0">
                <a:solidFill>
                  <a:schemeClr val="tx1"/>
                </a:solidFill>
                <a:latin typeface="Maiandra GD" pitchFamily="34" charset="0"/>
              </a:rPr>
              <a:t> </a:t>
            </a:r>
            <a:r>
              <a:rPr lang="en-US" sz="1700" dirty="0" err="1">
                <a:solidFill>
                  <a:schemeClr val="tx1"/>
                </a:solidFill>
                <a:latin typeface="Maiandra GD" pitchFamily="34" charset="0"/>
              </a:rPr>
              <a:t>dengan</a:t>
            </a:r>
            <a:r>
              <a:rPr lang="en-US" sz="1700" dirty="0">
                <a:solidFill>
                  <a:schemeClr val="tx1"/>
                </a:solidFill>
                <a:latin typeface="Maiandra GD" pitchFamily="34" charset="0"/>
              </a:rPr>
              <a:t> </a:t>
            </a:r>
            <a:r>
              <a:rPr lang="en-US" sz="1700" dirty="0" err="1">
                <a:solidFill>
                  <a:schemeClr val="tx1"/>
                </a:solidFill>
                <a:latin typeface="Maiandra GD" pitchFamily="34" charset="0"/>
              </a:rPr>
              <a:t>rencana</a:t>
            </a:r>
            <a:r>
              <a:rPr lang="en-US" sz="1700" dirty="0">
                <a:solidFill>
                  <a:schemeClr val="tx1"/>
                </a:solidFill>
                <a:latin typeface="Maiandra GD" pitchFamily="34" charset="0"/>
              </a:rPr>
              <a:t> </a:t>
            </a:r>
            <a:r>
              <a:rPr lang="en-US" sz="1700" dirty="0" err="1">
                <a:solidFill>
                  <a:schemeClr val="tx1"/>
                </a:solidFill>
                <a:latin typeface="Maiandra GD" pitchFamily="34" charset="0"/>
              </a:rPr>
              <a:t>dan</a:t>
            </a:r>
            <a:r>
              <a:rPr lang="en-US" sz="1700" dirty="0">
                <a:solidFill>
                  <a:schemeClr val="tx1"/>
                </a:solidFill>
                <a:latin typeface="Maiandra GD" pitchFamily="34" charset="0"/>
              </a:rPr>
              <a:t> </a:t>
            </a:r>
            <a:r>
              <a:rPr lang="en-US" sz="1700" dirty="0" err="1">
                <a:solidFill>
                  <a:schemeClr val="tx1"/>
                </a:solidFill>
                <a:latin typeface="Maiandra GD" pitchFamily="34" charset="0"/>
              </a:rPr>
              <a:t>ketentuan</a:t>
            </a:r>
            <a:r>
              <a:rPr lang="en-US" sz="1700" dirty="0">
                <a:solidFill>
                  <a:schemeClr val="tx1"/>
                </a:solidFill>
                <a:latin typeface="Maiandra GD" pitchFamily="34" charset="0"/>
              </a:rPr>
              <a:t> yang </a:t>
            </a:r>
            <a:r>
              <a:rPr lang="en-US" sz="1700" dirty="0" err="1">
                <a:solidFill>
                  <a:schemeClr val="tx1"/>
                </a:solidFill>
                <a:latin typeface="Maiandra GD" pitchFamily="34" charset="0"/>
              </a:rPr>
              <a:t>berlaku</a:t>
            </a:r>
            <a:r>
              <a:rPr lang="en-US" sz="1700" dirty="0">
                <a:solidFill>
                  <a:schemeClr val="tx1"/>
                </a:solidFill>
                <a:latin typeface="Maiandra GD" pitchFamily="34" charset="0"/>
              </a:rPr>
              <a:t> </a:t>
            </a:r>
            <a:r>
              <a:rPr lang="en-US" sz="1700" dirty="0" err="1">
                <a:solidFill>
                  <a:schemeClr val="tx1"/>
                </a:solidFill>
                <a:latin typeface="Maiandra GD" pitchFamily="34" charset="0"/>
              </a:rPr>
              <a:t>maka</a:t>
            </a:r>
            <a:r>
              <a:rPr lang="en-US" sz="1700" dirty="0">
                <a:solidFill>
                  <a:schemeClr val="tx1"/>
                </a:solidFill>
                <a:latin typeface="Maiandra GD" pitchFamily="34" charset="0"/>
              </a:rPr>
              <a:t> </a:t>
            </a:r>
            <a:r>
              <a:rPr lang="en-US" sz="1700" dirty="0" err="1">
                <a:solidFill>
                  <a:schemeClr val="tx1"/>
                </a:solidFill>
                <a:latin typeface="Maiandra GD" pitchFamily="34" charset="0"/>
              </a:rPr>
              <a:t>P</a:t>
            </a:r>
            <a:r>
              <a:rPr lang="en-US" sz="1700" dirty="0" err="1" smtClean="0">
                <a:solidFill>
                  <a:schemeClr val="tx1"/>
                </a:solidFill>
                <a:latin typeface="Maiandra GD" pitchFamily="34" charset="0"/>
              </a:rPr>
              <a:t>emerintah</a:t>
            </a:r>
            <a:r>
              <a:rPr lang="en-US" sz="1700" dirty="0" smtClean="0">
                <a:solidFill>
                  <a:schemeClr val="tx1"/>
                </a:solidFill>
                <a:latin typeface="Maiandra GD" pitchFamily="34" charset="0"/>
              </a:rPr>
              <a:t> </a:t>
            </a:r>
            <a:r>
              <a:rPr lang="en-US" sz="1700" dirty="0" err="1">
                <a:solidFill>
                  <a:schemeClr val="tx1"/>
                </a:solidFill>
                <a:latin typeface="Maiandra GD" pitchFamily="34" charset="0"/>
              </a:rPr>
              <a:t>Propinsi</a:t>
            </a:r>
            <a:r>
              <a:rPr lang="en-US" sz="1700" dirty="0">
                <a:solidFill>
                  <a:schemeClr val="tx1"/>
                </a:solidFill>
                <a:latin typeface="Maiandra GD" pitchFamily="34" charset="0"/>
              </a:rPr>
              <a:t> , </a:t>
            </a:r>
            <a:r>
              <a:rPr lang="en-US" sz="1700" dirty="0" err="1">
                <a:solidFill>
                  <a:schemeClr val="tx1"/>
                </a:solidFill>
                <a:latin typeface="Maiandra GD" pitchFamily="34" charset="0"/>
              </a:rPr>
              <a:t>P</a:t>
            </a:r>
            <a:r>
              <a:rPr lang="en-US" sz="1700" dirty="0" err="1" smtClean="0">
                <a:solidFill>
                  <a:schemeClr val="tx1"/>
                </a:solidFill>
                <a:latin typeface="Maiandra GD" pitchFamily="34" charset="0"/>
              </a:rPr>
              <a:t>emerintah</a:t>
            </a:r>
            <a:r>
              <a:rPr lang="en-US" sz="1700" dirty="0" smtClean="0">
                <a:solidFill>
                  <a:schemeClr val="tx1"/>
                </a:solidFill>
                <a:latin typeface="Maiandra GD" pitchFamily="34" charset="0"/>
              </a:rPr>
              <a:t> </a:t>
            </a:r>
            <a:r>
              <a:rPr lang="en-US" sz="1700" dirty="0">
                <a:solidFill>
                  <a:schemeClr val="tx1"/>
                </a:solidFill>
                <a:latin typeface="Maiandra GD" pitchFamily="34" charset="0"/>
              </a:rPr>
              <a:t>Kota </a:t>
            </a:r>
            <a:r>
              <a:rPr lang="en-US" sz="1700" dirty="0" err="1">
                <a:solidFill>
                  <a:schemeClr val="tx1"/>
                </a:solidFill>
                <a:latin typeface="Maiandra GD" pitchFamily="34" charset="0"/>
              </a:rPr>
              <a:t>dan</a:t>
            </a:r>
            <a:r>
              <a:rPr lang="en-US" sz="1700" dirty="0">
                <a:solidFill>
                  <a:schemeClr val="tx1"/>
                </a:solidFill>
                <a:latin typeface="Maiandra GD" pitchFamily="34" charset="0"/>
              </a:rPr>
              <a:t> </a:t>
            </a:r>
            <a:r>
              <a:rPr lang="en-US" sz="1700" dirty="0" err="1">
                <a:solidFill>
                  <a:schemeClr val="tx1"/>
                </a:solidFill>
                <a:latin typeface="Maiandra GD" pitchFamily="34" charset="0"/>
              </a:rPr>
              <a:t>camat</a:t>
            </a:r>
            <a:r>
              <a:rPr lang="en-US" sz="1700" dirty="0">
                <a:solidFill>
                  <a:schemeClr val="tx1"/>
                </a:solidFill>
                <a:latin typeface="Maiandra GD" pitchFamily="34" charset="0"/>
              </a:rPr>
              <a:t> </a:t>
            </a:r>
            <a:r>
              <a:rPr lang="en-US" sz="1700" dirty="0" err="1">
                <a:solidFill>
                  <a:schemeClr val="tx1"/>
                </a:solidFill>
                <a:latin typeface="Maiandra GD" pitchFamily="34" charset="0"/>
              </a:rPr>
              <a:t>melakukan</a:t>
            </a:r>
            <a:r>
              <a:rPr lang="en-US" sz="1700" dirty="0">
                <a:solidFill>
                  <a:schemeClr val="tx1"/>
                </a:solidFill>
                <a:latin typeface="Maiandra GD" pitchFamily="34" charset="0"/>
              </a:rPr>
              <a:t> </a:t>
            </a:r>
            <a:r>
              <a:rPr lang="en-US" sz="1700" dirty="0" err="1">
                <a:solidFill>
                  <a:schemeClr val="tx1"/>
                </a:solidFill>
                <a:latin typeface="Maiandra GD" pitchFamily="34" charset="0"/>
              </a:rPr>
              <a:t>pengawasan</a:t>
            </a:r>
            <a:r>
              <a:rPr lang="en-US" sz="1700" dirty="0">
                <a:solidFill>
                  <a:schemeClr val="tx1"/>
                </a:solidFill>
                <a:latin typeface="Maiandra GD" pitchFamily="34" charset="0"/>
              </a:rPr>
              <a:t> </a:t>
            </a:r>
            <a:r>
              <a:rPr lang="en-US" sz="1700" dirty="0" err="1">
                <a:solidFill>
                  <a:schemeClr val="tx1"/>
                </a:solidFill>
                <a:latin typeface="Maiandra GD" pitchFamily="34" charset="0"/>
              </a:rPr>
              <a:t>kepada</a:t>
            </a:r>
            <a:r>
              <a:rPr lang="en-US" sz="1700" dirty="0">
                <a:solidFill>
                  <a:schemeClr val="tx1"/>
                </a:solidFill>
                <a:latin typeface="Maiandra GD" pitchFamily="34" charset="0"/>
              </a:rPr>
              <a:t> </a:t>
            </a:r>
            <a:r>
              <a:rPr lang="en-US" sz="1700" dirty="0" err="1">
                <a:solidFill>
                  <a:schemeClr val="tx1"/>
                </a:solidFill>
                <a:latin typeface="Maiandra GD" pitchFamily="34" charset="0"/>
              </a:rPr>
              <a:t>Pemerintah</a:t>
            </a:r>
            <a:r>
              <a:rPr lang="en-US" sz="1700" dirty="0">
                <a:solidFill>
                  <a:schemeClr val="tx1"/>
                </a:solidFill>
                <a:latin typeface="Maiandra GD" pitchFamily="34" charset="0"/>
              </a:rPr>
              <a:t> </a:t>
            </a:r>
            <a:r>
              <a:rPr lang="en-US" sz="1700" dirty="0" err="1">
                <a:solidFill>
                  <a:schemeClr val="tx1"/>
                </a:solidFill>
                <a:latin typeface="Maiandra GD" pitchFamily="34" charset="0"/>
              </a:rPr>
              <a:t>K</a:t>
            </a:r>
            <a:r>
              <a:rPr lang="en-US" sz="1700" dirty="0" err="1" smtClean="0">
                <a:solidFill>
                  <a:schemeClr val="tx1"/>
                </a:solidFill>
                <a:latin typeface="Maiandra GD" pitchFamily="34" charset="0"/>
              </a:rPr>
              <a:t>elurahan</a:t>
            </a:r>
            <a:r>
              <a:rPr lang="en-US" sz="1700" dirty="0">
                <a:solidFill>
                  <a:schemeClr val="tx1"/>
                </a:solidFill>
                <a:latin typeface="Maiandra GD" pitchFamily="34" charset="0"/>
              </a:rPr>
              <a:t>. </a:t>
            </a:r>
          </a:p>
        </p:txBody>
      </p:sp>
      <p:sp>
        <p:nvSpPr>
          <p:cNvPr id="6"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73</a:t>
            </a:fld>
            <a:endParaRPr lang="en-US" sz="2200" b="1" dirty="0">
              <a:solidFill>
                <a:schemeClr val="bg1"/>
              </a:solidFill>
              <a:latin typeface="Papyrus" pitchFamily="66" charset="0"/>
              <a:ea typeface="BatangChe" pitchFamily="49" charset="-127"/>
            </a:endParaRPr>
          </a:p>
        </p:txBody>
      </p:sp>
      <p:sp>
        <p:nvSpPr>
          <p:cNvPr id="8"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9" name="Date Placeholder 1"/>
          <p:cNvSpPr txBox="1">
            <a:spLocks/>
          </p:cNvSpPr>
          <p:nvPr/>
        </p:nvSpPr>
        <p:spPr>
          <a:xfrm rot="16200000">
            <a:off x="6558621" y="631626"/>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200" y="2057400"/>
            <a:ext cx="5486401" cy="80772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3963" lvl="1" indent="9911" algn="just">
              <a:lnSpc>
                <a:spcPct val="150000"/>
              </a:lnSpc>
              <a:buNone/>
              <a:tabLst>
                <a:tab pos="715412" algn="l"/>
              </a:tabLst>
            </a:pPr>
            <a:r>
              <a:rPr lang="en-US" sz="900" dirty="0"/>
              <a:t>	</a:t>
            </a:r>
          </a:p>
          <a:p>
            <a:pPr marL="3963" lvl="1" indent="9911" algn="just">
              <a:lnSpc>
                <a:spcPct val="150000"/>
              </a:lnSpc>
              <a:buNone/>
              <a:tabLst>
                <a:tab pos="715412" algn="l"/>
              </a:tabLst>
            </a:pPr>
            <a:r>
              <a:rPr lang="en-US" sz="1700" dirty="0"/>
              <a:t>	</a:t>
            </a:r>
            <a:r>
              <a:rPr lang="en-US" sz="1700" dirty="0" err="1">
                <a:latin typeface="Cambria" pitchFamily="18" charset="0"/>
              </a:rPr>
              <a:t>Akumulasi</a:t>
            </a:r>
            <a:r>
              <a:rPr lang="en-US" sz="1700" dirty="0">
                <a:latin typeface="Cambria" pitchFamily="18" charset="0"/>
              </a:rPr>
              <a:t> </a:t>
            </a:r>
            <a:r>
              <a:rPr lang="en-US" sz="1700" dirty="0" err="1">
                <a:latin typeface="Cambria" pitchFamily="18" charset="0"/>
              </a:rPr>
              <a:t>berbagai</a:t>
            </a:r>
            <a:r>
              <a:rPr lang="en-US" sz="1700" dirty="0">
                <a:latin typeface="Cambria" pitchFamily="18" charset="0"/>
              </a:rPr>
              <a:t> </a:t>
            </a:r>
            <a:r>
              <a:rPr lang="en-US" sz="1700" dirty="0" err="1">
                <a:latin typeface="Cambria" pitchFamily="18" charset="0"/>
              </a:rPr>
              <a:t>persoalan</a:t>
            </a:r>
            <a:r>
              <a:rPr lang="en-US" sz="1700" dirty="0">
                <a:latin typeface="Cambria" pitchFamily="18" charset="0"/>
              </a:rPr>
              <a:t> </a:t>
            </a:r>
            <a:r>
              <a:rPr lang="en-US" sz="1700" dirty="0" err="1">
                <a:latin typeface="Cambria" pitchFamily="18" charset="0"/>
              </a:rPr>
              <a:t>hidup</a:t>
            </a:r>
            <a:r>
              <a:rPr lang="en-US" sz="1700" dirty="0">
                <a:latin typeface="Cambria" pitchFamily="18" charset="0"/>
              </a:rPr>
              <a:t> yang </a:t>
            </a:r>
            <a:r>
              <a:rPr lang="en-US" sz="1700" dirty="0" err="1">
                <a:latin typeface="Cambria" pitchFamily="18" charset="0"/>
              </a:rPr>
              <a:t>tidak</a:t>
            </a:r>
            <a:r>
              <a:rPr lang="en-US" sz="1700" dirty="0">
                <a:latin typeface="Cambria" pitchFamily="18" charset="0"/>
              </a:rPr>
              <a:t> </a:t>
            </a:r>
            <a:r>
              <a:rPr lang="en-US" sz="1700" dirty="0" err="1">
                <a:latin typeface="Cambria" pitchFamily="18" charset="0"/>
              </a:rPr>
              <a:t>mampu</a:t>
            </a:r>
            <a:r>
              <a:rPr lang="en-US" sz="1700" dirty="0">
                <a:latin typeface="Cambria" pitchFamily="18" charset="0"/>
              </a:rPr>
              <a:t> </a:t>
            </a:r>
            <a:r>
              <a:rPr lang="en-US" sz="1700" dirty="0" err="1">
                <a:latin typeface="Cambria" pitchFamily="18" charset="0"/>
              </a:rPr>
              <a:t>diatasi</a:t>
            </a:r>
            <a:r>
              <a:rPr lang="en-US" sz="1700" dirty="0">
                <a:latin typeface="Cambria" pitchFamily="18" charset="0"/>
              </a:rPr>
              <a:t> </a:t>
            </a:r>
            <a:r>
              <a:rPr lang="en-US" sz="1700" dirty="0" err="1">
                <a:latin typeface="Cambria" pitchFamily="18" charset="0"/>
              </a:rPr>
              <a:t>dengan</a:t>
            </a:r>
            <a:r>
              <a:rPr lang="en-US" sz="1700" dirty="0">
                <a:latin typeface="Cambria" pitchFamily="18" charset="0"/>
              </a:rPr>
              <a:t> </a:t>
            </a:r>
            <a:r>
              <a:rPr lang="en-US" sz="1700" dirty="0" err="1">
                <a:latin typeface="Cambria" pitchFamily="18" charset="0"/>
              </a:rPr>
              <a:t>kearifan</a:t>
            </a:r>
            <a:r>
              <a:rPr lang="en-US" sz="1700" dirty="0">
                <a:latin typeface="Cambria" pitchFamily="18" charset="0"/>
              </a:rPr>
              <a:t> </a:t>
            </a:r>
            <a:r>
              <a:rPr lang="en-US" sz="1700" dirty="0" err="1">
                <a:latin typeface="Cambria" pitchFamily="18" charset="0"/>
              </a:rPr>
              <a:t>hati</a:t>
            </a:r>
            <a:r>
              <a:rPr lang="en-US" sz="1700" dirty="0">
                <a:latin typeface="Cambria" pitchFamily="18" charset="0"/>
              </a:rPr>
              <a:t> </a:t>
            </a:r>
            <a:r>
              <a:rPr lang="en-US" sz="1700" dirty="0" err="1">
                <a:latin typeface="Cambria" pitchFamily="18" charset="0"/>
              </a:rPr>
              <a:t>sering</a:t>
            </a:r>
            <a:r>
              <a:rPr lang="en-US" sz="1700" dirty="0">
                <a:latin typeface="Cambria" pitchFamily="18" charset="0"/>
              </a:rPr>
              <a:t> </a:t>
            </a:r>
            <a:r>
              <a:rPr lang="en-US" sz="1700" dirty="0" err="1">
                <a:latin typeface="Cambria" pitchFamily="18" charset="0"/>
              </a:rPr>
              <a:t>menyebabkan</a:t>
            </a:r>
            <a:r>
              <a:rPr lang="en-US" sz="1700" dirty="0">
                <a:latin typeface="Cambria" pitchFamily="18" charset="0"/>
              </a:rPr>
              <a:t> </a:t>
            </a:r>
            <a:r>
              <a:rPr lang="en-US" sz="1700" dirty="0" err="1">
                <a:latin typeface="Cambria" pitchFamily="18" charset="0"/>
              </a:rPr>
              <a:t>terjadinya</a:t>
            </a:r>
            <a:r>
              <a:rPr lang="en-US" sz="1700" dirty="0">
                <a:latin typeface="Cambria" pitchFamily="18" charset="0"/>
              </a:rPr>
              <a:t> </a:t>
            </a:r>
            <a:r>
              <a:rPr lang="en-US" sz="1700" dirty="0" err="1">
                <a:latin typeface="Cambria" pitchFamily="18" charset="0"/>
              </a:rPr>
              <a:t>kasus</a:t>
            </a:r>
            <a:r>
              <a:rPr lang="en-US" sz="1700" dirty="0">
                <a:latin typeface="Cambria" pitchFamily="18" charset="0"/>
              </a:rPr>
              <a:t> </a:t>
            </a:r>
            <a:r>
              <a:rPr lang="en-US" sz="1700" dirty="0" err="1">
                <a:latin typeface="Cambria" pitchFamily="18" charset="0"/>
              </a:rPr>
              <a:t>pelanggaran</a:t>
            </a:r>
            <a:r>
              <a:rPr lang="en-US" sz="1700" dirty="0">
                <a:latin typeface="Cambria" pitchFamily="18" charset="0"/>
              </a:rPr>
              <a:t> </a:t>
            </a:r>
            <a:r>
              <a:rPr lang="en-US" sz="1700" dirty="0" err="1">
                <a:latin typeface="Cambria" pitchFamily="18" charset="0"/>
              </a:rPr>
              <a:t>hukum</a:t>
            </a:r>
            <a:r>
              <a:rPr lang="en-US" sz="1700" dirty="0">
                <a:latin typeface="Cambria" pitchFamily="18" charset="0"/>
              </a:rPr>
              <a:t> </a:t>
            </a:r>
            <a:r>
              <a:rPr lang="en-US" sz="1700" dirty="0" err="1">
                <a:latin typeface="Cambria" pitchFamily="18" charset="0"/>
              </a:rPr>
              <a:t>dalam</a:t>
            </a:r>
            <a:r>
              <a:rPr lang="en-US" sz="1700" dirty="0">
                <a:latin typeface="Cambria" pitchFamily="18" charset="0"/>
              </a:rPr>
              <a:t> </a:t>
            </a:r>
            <a:r>
              <a:rPr lang="en-US" sz="1700" dirty="0" err="1">
                <a:latin typeface="Cambria" pitchFamily="18" charset="0"/>
              </a:rPr>
              <a:t>Masyarakat</a:t>
            </a:r>
            <a:r>
              <a:rPr lang="en-US" sz="1700" dirty="0">
                <a:latin typeface="Cambria" pitchFamily="18" charset="0"/>
              </a:rPr>
              <a:t>, </a:t>
            </a:r>
            <a:r>
              <a:rPr lang="en-US" sz="1700" dirty="0" err="1">
                <a:latin typeface="Cambria" pitchFamily="18" charset="0"/>
              </a:rPr>
              <a:t>baik</a:t>
            </a:r>
            <a:r>
              <a:rPr lang="en-US" sz="1700" dirty="0">
                <a:latin typeface="Cambria" pitchFamily="18" charset="0"/>
              </a:rPr>
              <a:t> </a:t>
            </a:r>
            <a:r>
              <a:rPr lang="en-US" sz="1700" dirty="0" err="1">
                <a:latin typeface="Cambria" pitchFamily="18" charset="0"/>
              </a:rPr>
              <a:t>Pidana</a:t>
            </a:r>
            <a:r>
              <a:rPr lang="en-US" sz="1700" dirty="0">
                <a:latin typeface="Cambria" pitchFamily="18" charset="0"/>
              </a:rPr>
              <a:t> (UHP), </a:t>
            </a:r>
            <a:r>
              <a:rPr lang="en-US" sz="1700" dirty="0" err="1">
                <a:latin typeface="Cambria" pitchFamily="18" charset="0"/>
              </a:rPr>
              <a:t>Perdata</a:t>
            </a:r>
            <a:r>
              <a:rPr lang="en-US" sz="1700" dirty="0">
                <a:latin typeface="Cambria" pitchFamily="18" charset="0"/>
              </a:rPr>
              <a:t> (Tanah, </a:t>
            </a:r>
            <a:r>
              <a:rPr lang="en-US" sz="1700" dirty="0" err="1">
                <a:latin typeface="Cambria" pitchFamily="18" charset="0"/>
              </a:rPr>
              <a:t>Hutang</a:t>
            </a:r>
            <a:r>
              <a:rPr lang="en-US" sz="1700" dirty="0">
                <a:latin typeface="Cambria" pitchFamily="18" charset="0"/>
              </a:rPr>
              <a:t> </a:t>
            </a:r>
            <a:r>
              <a:rPr lang="en-US" sz="1700" dirty="0" err="1">
                <a:latin typeface="Cambria" pitchFamily="18" charset="0"/>
              </a:rPr>
              <a:t>Piutang</a:t>
            </a:r>
            <a:r>
              <a:rPr lang="en-US" sz="1700" dirty="0">
                <a:latin typeface="Cambria" pitchFamily="18" charset="0"/>
              </a:rPr>
              <a:t>) </a:t>
            </a:r>
            <a:r>
              <a:rPr lang="en-US" sz="1700" dirty="0" err="1">
                <a:latin typeface="Cambria" pitchFamily="18" charset="0"/>
              </a:rPr>
              <a:t>maupun</a:t>
            </a:r>
            <a:r>
              <a:rPr lang="en-US" sz="1700" dirty="0">
                <a:latin typeface="Cambria" pitchFamily="18" charset="0"/>
              </a:rPr>
              <a:t> </a:t>
            </a:r>
            <a:r>
              <a:rPr lang="en-US" sz="1700" dirty="0" err="1">
                <a:latin typeface="Cambria" pitchFamily="18" charset="0"/>
              </a:rPr>
              <a:t>pelanggaran</a:t>
            </a:r>
            <a:r>
              <a:rPr lang="en-US" sz="1700" dirty="0">
                <a:latin typeface="Cambria" pitchFamily="18" charset="0"/>
              </a:rPr>
              <a:t> </a:t>
            </a:r>
            <a:r>
              <a:rPr lang="en-US" sz="1700" dirty="0" err="1">
                <a:latin typeface="Cambria" pitchFamily="18" charset="0"/>
              </a:rPr>
              <a:t>Hukum</a:t>
            </a:r>
            <a:r>
              <a:rPr lang="en-US" sz="1700" dirty="0">
                <a:latin typeface="Cambria" pitchFamily="18" charset="0"/>
              </a:rPr>
              <a:t> </a:t>
            </a:r>
            <a:r>
              <a:rPr lang="en-US" sz="1700" dirty="0" err="1">
                <a:latin typeface="Cambria" pitchFamily="18" charset="0"/>
              </a:rPr>
              <a:t>lainnya</a:t>
            </a:r>
            <a:r>
              <a:rPr lang="en-US" sz="1700" dirty="0">
                <a:latin typeface="Cambria" pitchFamily="18" charset="0"/>
              </a:rPr>
              <a:t> </a:t>
            </a:r>
            <a:r>
              <a:rPr lang="en-US" sz="1700" dirty="0" err="1">
                <a:latin typeface="Cambria" pitchFamily="18" charset="0"/>
              </a:rPr>
              <a:t>seperti</a:t>
            </a:r>
            <a:r>
              <a:rPr lang="en-US" sz="1700" dirty="0">
                <a:latin typeface="Cambria" pitchFamily="18" charset="0"/>
              </a:rPr>
              <a:t> </a:t>
            </a:r>
            <a:r>
              <a:rPr lang="en-US" sz="1700" dirty="0" err="1">
                <a:latin typeface="Cambria" pitchFamily="18" charset="0"/>
              </a:rPr>
              <a:t>Lalu-Lintas</a:t>
            </a:r>
            <a:r>
              <a:rPr lang="en-US" sz="1700" dirty="0">
                <a:latin typeface="Cambria" pitchFamily="18" charset="0"/>
              </a:rPr>
              <a:t> </a:t>
            </a:r>
            <a:r>
              <a:rPr lang="en-US" sz="1700" dirty="0" err="1">
                <a:latin typeface="Cambria" pitchFamily="18" charset="0"/>
              </a:rPr>
              <a:t>dan</a:t>
            </a:r>
            <a:r>
              <a:rPr lang="en-US" sz="1700" dirty="0">
                <a:latin typeface="Cambria" pitchFamily="18" charset="0"/>
              </a:rPr>
              <a:t> </a:t>
            </a:r>
            <a:r>
              <a:rPr lang="en-US" sz="1700" dirty="0" err="1">
                <a:latin typeface="Cambria" pitchFamily="18" charset="0"/>
              </a:rPr>
              <a:t>Peraturan</a:t>
            </a:r>
            <a:r>
              <a:rPr lang="en-US" sz="1700" dirty="0">
                <a:latin typeface="Cambria" pitchFamily="18" charset="0"/>
              </a:rPr>
              <a:t> Daerah.  </a:t>
            </a:r>
          </a:p>
          <a:p>
            <a:pPr marL="3963" indent="9911" algn="just">
              <a:lnSpc>
                <a:spcPct val="150000"/>
              </a:lnSpc>
              <a:buNone/>
            </a:pPr>
            <a:r>
              <a:rPr lang="en-US" sz="1700" dirty="0">
                <a:latin typeface="Cambria" pitchFamily="18" charset="0"/>
              </a:rPr>
              <a:t>Data  </a:t>
            </a:r>
            <a:r>
              <a:rPr lang="en-US" sz="1700" dirty="0" err="1">
                <a:latin typeface="Cambria" pitchFamily="18" charset="0"/>
              </a:rPr>
              <a:t>pelanggaran</a:t>
            </a:r>
            <a:r>
              <a:rPr lang="en-US" sz="1700" dirty="0">
                <a:latin typeface="Cambria" pitchFamily="18" charset="0"/>
              </a:rPr>
              <a:t>  </a:t>
            </a:r>
            <a:r>
              <a:rPr lang="en-US" sz="1700" dirty="0" err="1">
                <a:latin typeface="Cambria" pitchFamily="18" charset="0"/>
              </a:rPr>
              <a:t>hukum</a:t>
            </a:r>
            <a:r>
              <a:rPr lang="en-US" sz="1700" dirty="0">
                <a:latin typeface="Cambria" pitchFamily="18" charset="0"/>
              </a:rPr>
              <a:t>  yang  </a:t>
            </a:r>
            <a:r>
              <a:rPr lang="en-US" sz="1700" dirty="0" err="1">
                <a:latin typeface="Cambria" pitchFamily="18" charset="0"/>
              </a:rPr>
              <a:t>sempat</a:t>
            </a:r>
            <a:r>
              <a:rPr lang="en-US" sz="1700" dirty="0">
                <a:latin typeface="Cambria" pitchFamily="18" charset="0"/>
              </a:rPr>
              <a:t>  </a:t>
            </a:r>
            <a:r>
              <a:rPr lang="en-US" sz="1700" dirty="0" err="1">
                <a:latin typeface="Cambria" pitchFamily="18" charset="0"/>
              </a:rPr>
              <a:t>dihimpun</a:t>
            </a:r>
            <a:r>
              <a:rPr lang="en-US" sz="1700" dirty="0">
                <a:latin typeface="Cambria" pitchFamily="18" charset="0"/>
              </a:rPr>
              <a:t>  </a:t>
            </a:r>
            <a:r>
              <a:rPr lang="en-US" sz="1700" dirty="0" err="1">
                <a:latin typeface="Cambria" pitchFamily="18" charset="0"/>
              </a:rPr>
              <a:t>hanyalah</a:t>
            </a:r>
            <a:r>
              <a:rPr lang="en-US" sz="1700" dirty="0">
                <a:latin typeface="Cambria" pitchFamily="18" charset="0"/>
              </a:rPr>
              <a:t> </a:t>
            </a:r>
            <a:r>
              <a:rPr lang="en-US" sz="1700" dirty="0" err="1">
                <a:latin typeface="Cambria" pitchFamily="18" charset="0"/>
              </a:rPr>
              <a:t>Pidana</a:t>
            </a:r>
            <a:r>
              <a:rPr lang="en-US" sz="1700" dirty="0">
                <a:latin typeface="Cambria" pitchFamily="18" charset="0"/>
              </a:rPr>
              <a:t>  </a:t>
            </a:r>
            <a:r>
              <a:rPr lang="en-US" sz="1700" dirty="0" err="1">
                <a:latin typeface="Cambria" pitchFamily="18" charset="0"/>
              </a:rPr>
              <a:t>dan</a:t>
            </a:r>
            <a:r>
              <a:rPr lang="en-US" sz="1700" dirty="0">
                <a:latin typeface="Cambria" pitchFamily="18" charset="0"/>
              </a:rPr>
              <a:t> </a:t>
            </a:r>
            <a:r>
              <a:rPr lang="en-US" sz="1700" dirty="0" err="1">
                <a:latin typeface="Cambria" pitchFamily="18" charset="0"/>
              </a:rPr>
              <a:t>perdata</a:t>
            </a:r>
            <a:r>
              <a:rPr lang="en-US" sz="1700" dirty="0">
                <a:latin typeface="Cambria" pitchFamily="18" charset="0"/>
              </a:rPr>
              <a:t> .   </a:t>
            </a:r>
          </a:p>
        </p:txBody>
      </p:sp>
      <p:sp>
        <p:nvSpPr>
          <p:cNvPr id="8" name="TextBox 7"/>
          <p:cNvSpPr txBox="1"/>
          <p:nvPr/>
        </p:nvSpPr>
        <p:spPr>
          <a:xfrm>
            <a:off x="1219200" y="1351194"/>
            <a:ext cx="3260903" cy="553806"/>
          </a:xfrm>
          <a:prstGeom prst="rect">
            <a:avLst/>
          </a:prstGeom>
          <a:noFill/>
        </p:spPr>
        <p:txBody>
          <a:bodyPr wrap="square" lIns="95064" tIns="47532" rIns="95064" bIns="47532" rtlCol="0">
            <a:spAutoFit/>
          </a:bodyPr>
          <a:lstStyle/>
          <a:p>
            <a:r>
              <a:rPr lang="en-US" sz="2900" b="1" dirty="0">
                <a:latin typeface="Arial Rounded MT Bold" pitchFamily="34" charset="0"/>
              </a:rPr>
              <a:t>20. HUKUM</a:t>
            </a:r>
          </a:p>
        </p:txBody>
      </p:sp>
      <p:graphicFrame>
        <p:nvGraphicFramePr>
          <p:cNvPr id="9" name="Table 8"/>
          <p:cNvGraphicFramePr>
            <a:graphicFrameLocks noGrp="1"/>
          </p:cNvGraphicFramePr>
          <p:nvPr>
            <p:extLst>
              <p:ext uri="{D42A27DB-BD31-4B8C-83A1-F6EECF244321}">
                <p14:modId xmlns:p14="http://schemas.microsoft.com/office/powerpoint/2010/main" val="2589062593"/>
              </p:ext>
            </p:extLst>
          </p:nvPr>
        </p:nvGraphicFramePr>
        <p:xfrm>
          <a:off x="1328291" y="6721859"/>
          <a:ext cx="5224909" cy="3293107"/>
        </p:xfrm>
        <a:graphic>
          <a:graphicData uri="http://schemas.openxmlformats.org/drawingml/2006/table">
            <a:tbl>
              <a:tblPr firstRow="1" bandRow="1">
                <a:tableStyleId>{93296810-A885-4BE3-A3E7-6D5BEEA58F35}</a:tableStyleId>
              </a:tblPr>
              <a:tblGrid>
                <a:gridCol w="788088"/>
                <a:gridCol w="2631565"/>
                <a:gridCol w="1805256"/>
              </a:tblGrid>
              <a:tr h="641347">
                <a:tc>
                  <a:txBody>
                    <a:bodyPr/>
                    <a:lstStyle/>
                    <a:p>
                      <a:pPr marL="0" marR="50165" algn="ctr">
                        <a:spcBef>
                          <a:spcPts val="0"/>
                        </a:spcBef>
                        <a:spcAft>
                          <a:spcPts val="0"/>
                        </a:spcAft>
                      </a:pPr>
                      <a:r>
                        <a:rPr lang="en-US" sz="1600" dirty="0">
                          <a:solidFill>
                            <a:schemeClr val="tx1"/>
                          </a:solidFill>
                          <a:latin typeface="Cambria" pitchFamily="18" charset="0"/>
                        </a:rPr>
                        <a:t>No.</a:t>
                      </a:r>
                      <a:endParaRPr lang="en-US" sz="1600" dirty="0">
                        <a:solidFill>
                          <a:schemeClr val="tx1"/>
                        </a:solidFill>
                        <a:latin typeface="Cambria" pitchFamily="18" charset="0"/>
                        <a:ea typeface="Times New Roman"/>
                        <a:cs typeface="Times New Roman"/>
                      </a:endParaRPr>
                    </a:p>
                  </a:txBody>
                  <a:tcPr marL="77724" marR="77724" marT="0" marB="0" anchor="ctr">
                    <a:cell3D prstMaterial="dkEdge">
                      <a:bevel h="50800" prst="divot"/>
                      <a:lightRig rig="flood" dir="t"/>
                    </a:cell3D>
                    <a:solidFill>
                      <a:schemeClr val="accent1">
                        <a:lumMod val="60000"/>
                        <a:lumOff val="40000"/>
                      </a:schemeClr>
                    </a:solidFill>
                  </a:tcPr>
                </a:tc>
                <a:tc>
                  <a:txBody>
                    <a:bodyPr/>
                    <a:lstStyle/>
                    <a:p>
                      <a:pPr marL="0" marR="50165" algn="ctr">
                        <a:spcBef>
                          <a:spcPts val="0"/>
                        </a:spcBef>
                        <a:spcAft>
                          <a:spcPts val="0"/>
                        </a:spcAft>
                      </a:pPr>
                      <a:r>
                        <a:rPr lang="en-US" sz="1600" dirty="0" err="1" smtClean="0">
                          <a:solidFill>
                            <a:schemeClr val="tx1"/>
                          </a:solidFill>
                          <a:latin typeface="Cambria" pitchFamily="18" charset="0"/>
                        </a:rPr>
                        <a:t>Pelanggaran</a:t>
                      </a:r>
                      <a:endParaRPr lang="en-US" sz="1600" dirty="0">
                        <a:solidFill>
                          <a:schemeClr val="tx1"/>
                        </a:solidFill>
                        <a:latin typeface="Cambria" pitchFamily="18" charset="0"/>
                      </a:endParaRPr>
                    </a:p>
                    <a:p>
                      <a:pPr marL="0" marR="50165" algn="ctr">
                        <a:spcBef>
                          <a:spcPts val="0"/>
                        </a:spcBef>
                        <a:spcAft>
                          <a:spcPts val="0"/>
                        </a:spcAft>
                      </a:pPr>
                      <a:r>
                        <a:rPr lang="en-US" sz="1600" dirty="0">
                          <a:solidFill>
                            <a:schemeClr val="tx1"/>
                          </a:solidFill>
                          <a:latin typeface="Cambria" pitchFamily="18" charset="0"/>
                        </a:rPr>
                        <a:t>H u k u m</a:t>
                      </a:r>
                      <a:endParaRPr lang="en-US" sz="1600" dirty="0">
                        <a:solidFill>
                          <a:schemeClr val="tx1"/>
                        </a:solidFill>
                        <a:latin typeface="Cambria" pitchFamily="18" charset="0"/>
                        <a:ea typeface="Times New Roman"/>
                        <a:cs typeface="Times New Roman"/>
                      </a:endParaRPr>
                    </a:p>
                  </a:txBody>
                  <a:tcPr marL="77724" marR="77724" marT="0" marB="0" anchor="ctr">
                    <a:cell3D prstMaterial="dkEdge">
                      <a:bevel h="50800" prst="divot"/>
                      <a:lightRig rig="flood" dir="t"/>
                    </a:cell3D>
                    <a:solidFill>
                      <a:schemeClr val="accent1">
                        <a:lumMod val="60000"/>
                        <a:lumOff val="40000"/>
                      </a:schemeClr>
                    </a:solidFill>
                  </a:tcPr>
                </a:tc>
                <a:tc>
                  <a:txBody>
                    <a:bodyPr/>
                    <a:lstStyle/>
                    <a:p>
                      <a:pPr marL="0" marR="50165" algn="ctr">
                        <a:spcBef>
                          <a:spcPts val="0"/>
                        </a:spcBef>
                        <a:spcAft>
                          <a:spcPts val="0"/>
                        </a:spcAft>
                      </a:pPr>
                      <a:r>
                        <a:rPr lang="en-US" sz="1600" dirty="0" err="1" smtClean="0">
                          <a:solidFill>
                            <a:schemeClr val="tx1"/>
                          </a:solidFill>
                          <a:latin typeface="Cambria" pitchFamily="18" charset="0"/>
                        </a:rPr>
                        <a:t>Jumlah</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Pengaduan</a:t>
                      </a:r>
                      <a:endParaRPr lang="en-US" sz="1600" dirty="0">
                        <a:solidFill>
                          <a:schemeClr val="tx1"/>
                        </a:solidFill>
                        <a:latin typeface="Cambria" pitchFamily="18" charset="0"/>
                        <a:ea typeface="Times New Roman"/>
                        <a:cs typeface="Times New Roman"/>
                      </a:endParaRPr>
                    </a:p>
                  </a:txBody>
                  <a:tcPr marL="77724" marR="77724" marT="0" marB="0" anchor="ctr">
                    <a:cell3D prstMaterial="dkEdge">
                      <a:bevel h="50800" prst="divot"/>
                      <a:lightRig rig="flood" dir="t"/>
                    </a:cell3D>
                    <a:solidFill>
                      <a:schemeClr val="accent1">
                        <a:lumMod val="60000"/>
                        <a:lumOff val="40000"/>
                      </a:schemeClr>
                    </a:solidFill>
                  </a:tcPr>
                </a:tc>
              </a:tr>
              <a:tr h="2525870">
                <a:tc>
                  <a:txBody>
                    <a:bodyPr/>
                    <a:lstStyle/>
                    <a:p>
                      <a:pPr marL="0" marR="50165" algn="ctr">
                        <a:lnSpc>
                          <a:spcPct val="150000"/>
                        </a:lnSpc>
                        <a:spcBef>
                          <a:spcPts val="0"/>
                        </a:spcBef>
                        <a:spcAft>
                          <a:spcPts val="0"/>
                        </a:spcAft>
                      </a:pPr>
                      <a:r>
                        <a:rPr lang="en-US" sz="2100" dirty="0" smtClean="0">
                          <a:solidFill>
                            <a:schemeClr val="tx1"/>
                          </a:solidFill>
                          <a:latin typeface="Cambria" pitchFamily="18" charset="0"/>
                        </a:rPr>
                        <a:t>1</a:t>
                      </a:r>
                      <a:r>
                        <a:rPr lang="en-US" sz="2100" dirty="0">
                          <a:solidFill>
                            <a:schemeClr val="tx1"/>
                          </a:solidFill>
                          <a:latin typeface="Cambria" pitchFamily="18" charset="0"/>
                        </a:rPr>
                        <a:t>.</a:t>
                      </a:r>
                    </a:p>
                    <a:p>
                      <a:pPr marL="0" marR="50165" algn="ctr">
                        <a:lnSpc>
                          <a:spcPct val="150000"/>
                        </a:lnSpc>
                        <a:spcBef>
                          <a:spcPts val="0"/>
                        </a:spcBef>
                        <a:spcAft>
                          <a:spcPts val="0"/>
                        </a:spcAft>
                      </a:pPr>
                      <a:r>
                        <a:rPr lang="en-US" sz="2100" dirty="0">
                          <a:solidFill>
                            <a:schemeClr val="tx1"/>
                          </a:solidFill>
                          <a:latin typeface="Cambria" pitchFamily="18" charset="0"/>
                        </a:rPr>
                        <a:t> 2</a:t>
                      </a:r>
                      <a:r>
                        <a:rPr lang="en-US" sz="2100" dirty="0" smtClean="0">
                          <a:solidFill>
                            <a:schemeClr val="tx1"/>
                          </a:solidFill>
                          <a:latin typeface="Cambria" pitchFamily="18" charset="0"/>
                        </a:rPr>
                        <a:t>.</a:t>
                      </a:r>
                    </a:p>
                    <a:p>
                      <a:pPr marL="0" marR="50165" algn="ctr">
                        <a:lnSpc>
                          <a:spcPct val="150000"/>
                        </a:lnSpc>
                        <a:spcBef>
                          <a:spcPts val="0"/>
                        </a:spcBef>
                        <a:spcAft>
                          <a:spcPts val="0"/>
                        </a:spcAft>
                      </a:pPr>
                      <a:r>
                        <a:rPr lang="en-US" sz="2100" dirty="0" smtClean="0">
                          <a:solidFill>
                            <a:schemeClr val="tx1"/>
                          </a:solidFill>
                          <a:latin typeface="Cambria" pitchFamily="18" charset="0"/>
                          <a:ea typeface="Times New Roman"/>
                          <a:cs typeface="Times New Roman"/>
                        </a:rPr>
                        <a:t>3</a:t>
                      </a:r>
                    </a:p>
                    <a:p>
                      <a:pPr marL="0" marR="50165" algn="ctr">
                        <a:lnSpc>
                          <a:spcPct val="150000"/>
                        </a:lnSpc>
                        <a:spcBef>
                          <a:spcPts val="0"/>
                        </a:spcBef>
                        <a:spcAft>
                          <a:spcPts val="0"/>
                        </a:spcAft>
                      </a:pPr>
                      <a:r>
                        <a:rPr lang="en-US" sz="2100" dirty="0" smtClean="0">
                          <a:solidFill>
                            <a:schemeClr val="tx1"/>
                          </a:solidFill>
                          <a:latin typeface="Cambria" pitchFamily="18" charset="0"/>
                          <a:ea typeface="Times New Roman"/>
                          <a:cs typeface="Times New Roman"/>
                        </a:rPr>
                        <a:t>4</a:t>
                      </a:r>
                    </a:p>
                    <a:p>
                      <a:pPr marL="0" marR="50165" algn="ctr">
                        <a:lnSpc>
                          <a:spcPct val="150000"/>
                        </a:lnSpc>
                        <a:spcBef>
                          <a:spcPts val="0"/>
                        </a:spcBef>
                        <a:spcAft>
                          <a:spcPts val="0"/>
                        </a:spcAft>
                      </a:pPr>
                      <a:r>
                        <a:rPr lang="en-US" sz="2100" dirty="0" smtClean="0">
                          <a:solidFill>
                            <a:schemeClr val="tx1"/>
                          </a:solidFill>
                          <a:latin typeface="Cambria" pitchFamily="18" charset="0"/>
                          <a:ea typeface="Times New Roman"/>
                          <a:cs typeface="Times New Roman"/>
                        </a:rPr>
                        <a:t>5</a:t>
                      </a:r>
                      <a:endParaRPr lang="en-US" sz="2100" dirty="0">
                        <a:solidFill>
                          <a:schemeClr val="tx1"/>
                        </a:solidFill>
                        <a:latin typeface="Cambria" pitchFamily="18" charset="0"/>
                        <a:ea typeface="Times New Roman"/>
                        <a:cs typeface="Times New Roman"/>
                      </a:endParaRPr>
                    </a:p>
                  </a:txBody>
                  <a:tcPr marL="77724" marR="77724" marT="0" marB="0">
                    <a:cell3D prstMaterial="dkEdge">
                      <a:bevel h="50800" prst="divot"/>
                      <a:lightRig rig="flood" dir="t"/>
                    </a:cell3D>
                    <a:solidFill>
                      <a:schemeClr val="accent1">
                        <a:lumMod val="60000"/>
                        <a:lumOff val="40000"/>
                      </a:schemeClr>
                    </a:solidFill>
                  </a:tcPr>
                </a:tc>
                <a:tc>
                  <a:txBody>
                    <a:bodyPr/>
                    <a:lstStyle/>
                    <a:p>
                      <a:pPr marL="234950" marR="50165" indent="0">
                        <a:lnSpc>
                          <a:spcPct val="150000"/>
                        </a:lnSpc>
                        <a:spcBef>
                          <a:spcPts val="0"/>
                        </a:spcBef>
                        <a:spcAft>
                          <a:spcPts val="0"/>
                        </a:spcAft>
                      </a:pPr>
                      <a:r>
                        <a:rPr lang="en-US" sz="2100" dirty="0" err="1" smtClean="0">
                          <a:solidFill>
                            <a:schemeClr val="tx1"/>
                          </a:solidFill>
                          <a:latin typeface="Cambria" pitchFamily="18" charset="0"/>
                        </a:rPr>
                        <a:t>Perkelahian</a:t>
                      </a:r>
                      <a:endParaRPr lang="en-US" sz="2100" dirty="0">
                        <a:solidFill>
                          <a:schemeClr val="tx1"/>
                        </a:solidFill>
                        <a:latin typeface="Cambria" pitchFamily="18" charset="0"/>
                      </a:endParaRPr>
                    </a:p>
                    <a:p>
                      <a:pPr marL="234950" marR="50165" indent="0">
                        <a:lnSpc>
                          <a:spcPct val="150000"/>
                        </a:lnSpc>
                        <a:spcBef>
                          <a:spcPts val="0"/>
                        </a:spcBef>
                        <a:spcAft>
                          <a:spcPts val="0"/>
                        </a:spcAft>
                      </a:pPr>
                      <a:r>
                        <a:rPr lang="en-US" sz="2100" dirty="0" err="1" smtClean="0">
                          <a:solidFill>
                            <a:schemeClr val="tx1"/>
                          </a:solidFill>
                          <a:latin typeface="Cambria" pitchFamily="18" charset="0"/>
                        </a:rPr>
                        <a:t>Pencurian</a:t>
                      </a:r>
                      <a:endParaRPr lang="en-US" sz="2100" dirty="0" smtClean="0">
                        <a:solidFill>
                          <a:schemeClr val="tx1"/>
                        </a:solidFill>
                        <a:latin typeface="Cambria" pitchFamily="18" charset="0"/>
                      </a:endParaRPr>
                    </a:p>
                    <a:p>
                      <a:pPr marL="234950" marR="50165" indent="0">
                        <a:lnSpc>
                          <a:spcPct val="150000"/>
                        </a:lnSpc>
                        <a:spcBef>
                          <a:spcPts val="0"/>
                        </a:spcBef>
                        <a:spcAft>
                          <a:spcPts val="0"/>
                        </a:spcAft>
                      </a:pPr>
                      <a:r>
                        <a:rPr lang="en-US" sz="2100" dirty="0" err="1" smtClean="0">
                          <a:solidFill>
                            <a:schemeClr val="tx1"/>
                          </a:solidFill>
                          <a:latin typeface="Cambria" pitchFamily="18" charset="0"/>
                        </a:rPr>
                        <a:t>Pengrusakan</a:t>
                      </a:r>
                      <a:endParaRPr lang="en-US" sz="2100" dirty="0" smtClean="0">
                        <a:solidFill>
                          <a:schemeClr val="tx1"/>
                        </a:solidFill>
                        <a:latin typeface="Cambria" pitchFamily="18" charset="0"/>
                      </a:endParaRPr>
                    </a:p>
                    <a:p>
                      <a:pPr marL="234950" marR="50165" indent="0">
                        <a:lnSpc>
                          <a:spcPct val="150000"/>
                        </a:lnSpc>
                        <a:spcBef>
                          <a:spcPts val="0"/>
                        </a:spcBef>
                        <a:spcAft>
                          <a:spcPts val="0"/>
                        </a:spcAft>
                      </a:pPr>
                      <a:r>
                        <a:rPr lang="en-US" sz="2100" dirty="0" err="1" smtClean="0">
                          <a:solidFill>
                            <a:schemeClr val="tx1"/>
                          </a:solidFill>
                          <a:latin typeface="Cambria" pitchFamily="18" charset="0"/>
                        </a:rPr>
                        <a:t>Penganiayaan</a:t>
                      </a:r>
                      <a:endParaRPr lang="en-US" sz="2100" dirty="0" smtClean="0">
                        <a:solidFill>
                          <a:schemeClr val="tx1"/>
                        </a:solidFill>
                        <a:latin typeface="Cambria" pitchFamily="18" charset="0"/>
                      </a:endParaRPr>
                    </a:p>
                    <a:p>
                      <a:pPr marL="234950" marR="50165" indent="0">
                        <a:lnSpc>
                          <a:spcPct val="150000"/>
                        </a:lnSpc>
                        <a:spcBef>
                          <a:spcPts val="0"/>
                        </a:spcBef>
                        <a:spcAft>
                          <a:spcPts val="0"/>
                        </a:spcAft>
                      </a:pPr>
                      <a:r>
                        <a:rPr lang="en-US" sz="2100" dirty="0" smtClean="0">
                          <a:solidFill>
                            <a:schemeClr val="tx1"/>
                          </a:solidFill>
                          <a:latin typeface="Cambria" pitchFamily="18" charset="0"/>
                        </a:rPr>
                        <a:t>KDRT</a:t>
                      </a:r>
                    </a:p>
                    <a:p>
                      <a:pPr marL="234950" marR="50165" indent="0">
                        <a:lnSpc>
                          <a:spcPct val="150000"/>
                        </a:lnSpc>
                        <a:spcBef>
                          <a:spcPts val="0"/>
                        </a:spcBef>
                        <a:spcAft>
                          <a:spcPts val="0"/>
                        </a:spcAft>
                      </a:pPr>
                      <a:endParaRPr lang="en-US" sz="1100" dirty="0">
                        <a:solidFill>
                          <a:schemeClr val="tx1"/>
                        </a:solidFill>
                        <a:latin typeface="Cambria" pitchFamily="18" charset="0"/>
                      </a:endParaRPr>
                    </a:p>
                  </a:txBody>
                  <a:tcPr marL="77724" marR="77724" marT="0" marB="0">
                    <a:cell3D prstMaterial="dkEdge">
                      <a:bevel h="50800" prst="divot"/>
                      <a:lightRig rig="flood" dir="t"/>
                    </a:cell3D>
                    <a:solidFill>
                      <a:schemeClr val="accent1">
                        <a:lumMod val="60000"/>
                        <a:lumOff val="40000"/>
                      </a:schemeClr>
                    </a:solidFill>
                  </a:tcPr>
                </a:tc>
                <a:tc>
                  <a:txBody>
                    <a:bodyPr/>
                    <a:lstStyle/>
                    <a:p>
                      <a:pPr marL="0" marR="50165" algn="ctr">
                        <a:lnSpc>
                          <a:spcPct val="150000"/>
                        </a:lnSpc>
                        <a:spcBef>
                          <a:spcPts val="0"/>
                        </a:spcBef>
                        <a:spcAft>
                          <a:spcPts val="0"/>
                        </a:spcAft>
                      </a:pPr>
                      <a:r>
                        <a:rPr lang="en-US" sz="2100" b="0" dirty="0" smtClean="0">
                          <a:solidFill>
                            <a:schemeClr val="tx1"/>
                          </a:solidFill>
                          <a:latin typeface="Cambria" pitchFamily="18" charset="0"/>
                        </a:rPr>
                        <a:t>3</a:t>
                      </a:r>
                    </a:p>
                    <a:p>
                      <a:pPr marL="0" marR="50165" algn="ctr">
                        <a:lnSpc>
                          <a:spcPct val="150000"/>
                        </a:lnSpc>
                        <a:spcBef>
                          <a:spcPts val="0"/>
                        </a:spcBef>
                        <a:spcAft>
                          <a:spcPts val="0"/>
                        </a:spcAft>
                      </a:pPr>
                      <a:r>
                        <a:rPr lang="en-US" sz="2100" b="0" dirty="0" smtClean="0">
                          <a:solidFill>
                            <a:schemeClr val="tx1"/>
                          </a:solidFill>
                          <a:latin typeface="Cambria" pitchFamily="18" charset="0"/>
                        </a:rPr>
                        <a:t>11</a:t>
                      </a:r>
                      <a:endParaRPr lang="en-US" sz="1100" b="0" dirty="0">
                        <a:solidFill>
                          <a:schemeClr val="tx1"/>
                        </a:solidFill>
                        <a:latin typeface="Cambria" pitchFamily="18" charset="0"/>
                      </a:endParaRPr>
                    </a:p>
                    <a:p>
                      <a:pPr marL="0" marR="50165" algn="ctr">
                        <a:lnSpc>
                          <a:spcPct val="150000"/>
                        </a:lnSpc>
                        <a:spcBef>
                          <a:spcPts val="0"/>
                        </a:spcBef>
                        <a:spcAft>
                          <a:spcPts val="0"/>
                        </a:spcAft>
                      </a:pPr>
                      <a:r>
                        <a:rPr lang="en-US" sz="2100" b="0" dirty="0" smtClean="0">
                          <a:solidFill>
                            <a:schemeClr val="tx1"/>
                          </a:solidFill>
                          <a:latin typeface="Cambria" pitchFamily="18" charset="0"/>
                        </a:rPr>
                        <a:t>3</a:t>
                      </a:r>
                    </a:p>
                    <a:p>
                      <a:pPr marL="0" marR="50165" algn="ctr">
                        <a:lnSpc>
                          <a:spcPct val="150000"/>
                        </a:lnSpc>
                        <a:spcBef>
                          <a:spcPts val="0"/>
                        </a:spcBef>
                        <a:spcAft>
                          <a:spcPts val="0"/>
                        </a:spcAft>
                      </a:pPr>
                      <a:r>
                        <a:rPr lang="en-US" sz="2100" b="0" dirty="0" smtClean="0">
                          <a:solidFill>
                            <a:schemeClr val="tx1"/>
                          </a:solidFill>
                          <a:latin typeface="Cambria" pitchFamily="18" charset="0"/>
                          <a:ea typeface="Times New Roman"/>
                          <a:cs typeface="Times New Roman"/>
                        </a:rPr>
                        <a:t>2</a:t>
                      </a:r>
                    </a:p>
                    <a:p>
                      <a:pPr marL="0" marR="50165" algn="ctr">
                        <a:lnSpc>
                          <a:spcPct val="150000"/>
                        </a:lnSpc>
                        <a:spcBef>
                          <a:spcPts val="0"/>
                        </a:spcBef>
                        <a:spcAft>
                          <a:spcPts val="0"/>
                        </a:spcAft>
                      </a:pPr>
                      <a:r>
                        <a:rPr lang="en-US" sz="2100" b="0" dirty="0" smtClean="0">
                          <a:solidFill>
                            <a:schemeClr val="tx1"/>
                          </a:solidFill>
                          <a:latin typeface="Cambria" pitchFamily="18" charset="0"/>
                          <a:ea typeface="Times New Roman"/>
                          <a:cs typeface="Times New Roman"/>
                        </a:rPr>
                        <a:t>3</a:t>
                      </a:r>
                      <a:endParaRPr lang="en-US" sz="2100" b="0" dirty="0">
                        <a:solidFill>
                          <a:schemeClr val="tx1"/>
                        </a:solidFill>
                        <a:latin typeface="Cambria" pitchFamily="18" charset="0"/>
                        <a:ea typeface="Times New Roman"/>
                        <a:cs typeface="Times New Roman"/>
                      </a:endParaRPr>
                    </a:p>
                  </a:txBody>
                  <a:tcPr marL="77724" marR="77724" marT="0" marB="0">
                    <a:cell3D prstMaterial="dkEdge">
                      <a:bevel h="50800" prst="divot"/>
                      <a:lightRig rig="flood" dir="t"/>
                    </a:cell3D>
                    <a:solidFill>
                      <a:schemeClr val="accent1">
                        <a:lumMod val="60000"/>
                        <a:lumOff val="40000"/>
                      </a:schemeClr>
                    </a:solidFill>
                  </a:tcPr>
                </a:tc>
              </a:tr>
            </a:tbl>
          </a:graphicData>
        </a:graphic>
      </p:graphicFrame>
      <p:sp>
        <p:nvSpPr>
          <p:cNvPr id="6" name="TextBox 5"/>
          <p:cNvSpPr txBox="1"/>
          <p:nvPr/>
        </p:nvSpPr>
        <p:spPr>
          <a:xfrm>
            <a:off x="1447800" y="5867400"/>
            <a:ext cx="5338295" cy="313841"/>
          </a:xfrm>
          <a:prstGeom prst="rect">
            <a:avLst/>
          </a:prstGeom>
          <a:noFill/>
        </p:spPr>
        <p:txBody>
          <a:bodyPr wrap="square" lIns="97447" tIns="48723" rIns="97447" bIns="48723" rtlCol="0">
            <a:spAutoFit/>
          </a:bodyPr>
          <a:lstStyle/>
          <a:p>
            <a:pPr algn="ctr"/>
            <a:r>
              <a:rPr lang="en-US" sz="1400" b="1" dirty="0" err="1" smtClean="0"/>
              <a:t>Jumlah</a:t>
            </a:r>
            <a:r>
              <a:rPr lang="en-US" sz="1400" b="1" dirty="0" smtClean="0"/>
              <a:t> </a:t>
            </a:r>
            <a:r>
              <a:rPr lang="en-US" sz="1400" b="1" dirty="0" err="1" smtClean="0"/>
              <a:t>Pengaduan</a:t>
            </a:r>
            <a:r>
              <a:rPr lang="en-US" sz="1400" b="1" dirty="0" smtClean="0"/>
              <a:t> </a:t>
            </a:r>
            <a:r>
              <a:rPr lang="en-US" sz="1400" b="1" dirty="0" err="1" smtClean="0"/>
              <a:t>Menurut</a:t>
            </a:r>
            <a:r>
              <a:rPr lang="en-US" sz="1400" b="1" dirty="0" smtClean="0"/>
              <a:t> </a:t>
            </a:r>
            <a:r>
              <a:rPr lang="en-US" sz="1400" b="1" dirty="0" err="1" smtClean="0"/>
              <a:t>Jenis</a:t>
            </a:r>
            <a:r>
              <a:rPr lang="en-US" sz="1400" b="1" dirty="0" smtClean="0"/>
              <a:t> </a:t>
            </a:r>
            <a:r>
              <a:rPr lang="en-US" sz="1400" b="1" dirty="0" err="1" smtClean="0"/>
              <a:t>Masalah</a:t>
            </a:r>
            <a:endParaRPr lang="en-US" sz="1400" b="1" dirty="0"/>
          </a:p>
        </p:txBody>
      </p:sp>
      <p:sp>
        <p:nvSpPr>
          <p:cNvPr id="10"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74</a:t>
            </a:fld>
            <a:endParaRPr lang="en-US" sz="2200" b="1" dirty="0">
              <a:solidFill>
                <a:schemeClr val="bg1"/>
              </a:solidFill>
              <a:latin typeface="Papyrus" pitchFamily="66" charset="0"/>
              <a:ea typeface="BatangChe" pitchFamily="49" charset="-127"/>
            </a:endParaRPr>
          </a:p>
        </p:txBody>
      </p:sp>
      <p:sp>
        <p:nvSpPr>
          <p:cNvPr id="12"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3" name="Date Placeholder 1"/>
          <p:cNvSpPr txBox="1">
            <a:spLocks/>
          </p:cNvSpPr>
          <p:nvPr/>
        </p:nvSpPr>
        <p:spPr>
          <a:xfrm rot="16200000">
            <a:off x="6558621" y="631626"/>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95400" y="2514600"/>
            <a:ext cx="5562600" cy="7696200"/>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122131" indent="0" algn="just">
              <a:lnSpc>
                <a:spcPct val="150000"/>
              </a:lnSpc>
              <a:buNone/>
            </a:pPr>
            <a:r>
              <a:rPr lang="en-US" sz="1400" dirty="0">
                <a:latin typeface="Maiandra GD" pitchFamily="34" charset="0"/>
              </a:rPr>
              <a:t>	</a:t>
            </a:r>
            <a:r>
              <a:rPr lang="en-US" sz="1400" dirty="0" err="1">
                <a:latin typeface="Cambria" pitchFamily="18" charset="0"/>
                <a:ea typeface="DFKai-SB" pitchFamily="65" charset="-120"/>
              </a:rPr>
              <a:t>Sudah</a:t>
            </a:r>
            <a:r>
              <a:rPr lang="en-US" sz="1400" dirty="0">
                <a:latin typeface="Cambria" pitchFamily="18" charset="0"/>
                <a:ea typeface="DFKai-SB" pitchFamily="65" charset="-120"/>
              </a:rPr>
              <a:t> </a:t>
            </a:r>
            <a:r>
              <a:rPr lang="en-US" sz="1400" dirty="0" err="1">
                <a:latin typeface="Cambria" pitchFamily="18" charset="0"/>
                <a:ea typeface="DFKai-SB" pitchFamily="65" charset="-120"/>
              </a:rPr>
              <a:t>merupakan</a:t>
            </a:r>
            <a:r>
              <a:rPr lang="en-US" sz="1400" dirty="0">
                <a:latin typeface="Cambria" pitchFamily="18" charset="0"/>
                <a:ea typeface="DFKai-SB" pitchFamily="65" charset="-120"/>
              </a:rPr>
              <a:t> </a:t>
            </a:r>
            <a:r>
              <a:rPr lang="en-US" sz="1400" dirty="0" err="1">
                <a:latin typeface="Cambria" pitchFamily="18" charset="0"/>
                <a:ea typeface="DFKai-SB" pitchFamily="65" charset="-120"/>
              </a:rPr>
              <a:t>Konsekwensi</a:t>
            </a:r>
            <a:r>
              <a:rPr lang="en-US" sz="1400" dirty="0">
                <a:latin typeface="Cambria" pitchFamily="18" charset="0"/>
                <a:ea typeface="DFKai-SB" pitchFamily="65" charset="-120"/>
              </a:rPr>
              <a:t> </a:t>
            </a:r>
            <a:r>
              <a:rPr lang="en-US" sz="1400" dirty="0" err="1">
                <a:latin typeface="Cambria" pitchFamily="18" charset="0"/>
                <a:ea typeface="DFKai-SB" pitchFamily="65" charset="-120"/>
              </a:rPr>
              <a:t>logis</a:t>
            </a:r>
            <a:r>
              <a:rPr lang="en-US" sz="1400" dirty="0">
                <a:latin typeface="Cambria" pitchFamily="18" charset="0"/>
                <a:ea typeface="DFKai-SB" pitchFamily="65" charset="-120"/>
              </a:rPr>
              <a:t> </a:t>
            </a:r>
            <a:r>
              <a:rPr lang="en-US" sz="1400" dirty="0" err="1">
                <a:latin typeface="Cambria" pitchFamily="18" charset="0"/>
                <a:ea typeface="DFKai-SB" pitchFamily="65" charset="-120"/>
              </a:rPr>
              <a:t>bahwa</a:t>
            </a:r>
            <a:r>
              <a:rPr lang="en-US" sz="1400" dirty="0">
                <a:latin typeface="Cambria" pitchFamily="18" charset="0"/>
                <a:ea typeface="DFKai-SB" pitchFamily="65" charset="-120"/>
              </a:rPr>
              <a:t> </a:t>
            </a:r>
            <a:r>
              <a:rPr lang="en-US" sz="1400" dirty="0" err="1">
                <a:latin typeface="Cambria" pitchFamily="18" charset="0"/>
                <a:ea typeface="DFKai-SB" pitchFamily="65" charset="-120"/>
              </a:rPr>
              <a:t>laju</a:t>
            </a:r>
            <a:r>
              <a:rPr lang="en-US" sz="1400" dirty="0">
                <a:latin typeface="Cambria" pitchFamily="18" charset="0"/>
                <a:ea typeface="DFKai-SB" pitchFamily="65" charset="-120"/>
              </a:rPr>
              <a:t> </a:t>
            </a:r>
            <a:r>
              <a:rPr lang="en-US" sz="1400" dirty="0" err="1">
                <a:latin typeface="Cambria" pitchFamily="18" charset="0"/>
                <a:ea typeface="DFKai-SB" pitchFamily="65" charset="-120"/>
              </a:rPr>
              <a:t>Pertumbuhan</a:t>
            </a:r>
            <a:r>
              <a:rPr lang="en-US" sz="1400" dirty="0">
                <a:latin typeface="Cambria" pitchFamily="18" charset="0"/>
                <a:ea typeface="DFKai-SB" pitchFamily="65" charset="-120"/>
              </a:rPr>
              <a:t> </a:t>
            </a:r>
            <a:r>
              <a:rPr lang="en-US" sz="1400" dirty="0" err="1">
                <a:latin typeface="Cambria" pitchFamily="18" charset="0"/>
                <a:ea typeface="DFKai-SB" pitchFamily="65" charset="-120"/>
              </a:rPr>
              <a:t>Penduduk</a:t>
            </a:r>
            <a:r>
              <a:rPr lang="en-US" sz="1400" dirty="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pesatnya</a:t>
            </a:r>
            <a:r>
              <a:rPr lang="en-US" sz="1400" dirty="0">
                <a:latin typeface="Cambria" pitchFamily="18" charset="0"/>
                <a:ea typeface="DFKai-SB" pitchFamily="65" charset="-120"/>
              </a:rPr>
              <a:t> </a:t>
            </a:r>
            <a:r>
              <a:rPr lang="en-US" sz="1400" dirty="0" err="1">
                <a:latin typeface="Cambria" pitchFamily="18" charset="0"/>
                <a:ea typeface="DFKai-SB" pitchFamily="65" charset="-120"/>
              </a:rPr>
              <a:t>pembangunan</a:t>
            </a:r>
            <a:r>
              <a:rPr lang="en-US" sz="1400" dirty="0">
                <a:latin typeface="Cambria" pitchFamily="18" charset="0"/>
                <a:ea typeface="DFKai-SB" pitchFamily="65" charset="-120"/>
              </a:rPr>
              <a:t> di </a:t>
            </a:r>
            <a:r>
              <a:rPr lang="en-US" sz="1400" dirty="0" err="1">
                <a:latin typeface="Cambria" pitchFamily="18" charset="0"/>
                <a:ea typeface="DFKai-SB" pitchFamily="65" charset="-120"/>
              </a:rPr>
              <a:t>segala</a:t>
            </a:r>
            <a:r>
              <a:rPr lang="en-US" sz="1400" dirty="0">
                <a:latin typeface="Cambria" pitchFamily="18" charset="0"/>
                <a:ea typeface="DFKai-SB" pitchFamily="65" charset="-120"/>
              </a:rPr>
              <a:t> </a:t>
            </a:r>
            <a:r>
              <a:rPr lang="en-US" sz="1400" dirty="0" err="1">
                <a:latin typeface="Cambria" pitchFamily="18" charset="0"/>
                <a:ea typeface="DFKai-SB" pitchFamily="65" charset="-120"/>
              </a:rPr>
              <a:t>bidang</a:t>
            </a:r>
            <a:r>
              <a:rPr lang="en-US" sz="1400" dirty="0">
                <a:latin typeface="Cambria" pitchFamily="18" charset="0"/>
                <a:ea typeface="DFKai-SB" pitchFamily="65" charset="-120"/>
              </a:rPr>
              <a:t> </a:t>
            </a:r>
            <a:r>
              <a:rPr lang="en-US" sz="1400" dirty="0" err="1">
                <a:latin typeface="Cambria" pitchFamily="18" charset="0"/>
                <a:ea typeface="DFKai-SB" pitchFamily="65" charset="-120"/>
              </a:rPr>
              <a:t>disamping</a:t>
            </a:r>
            <a:r>
              <a:rPr lang="en-US" sz="1400" dirty="0">
                <a:latin typeface="Cambria" pitchFamily="18" charset="0"/>
                <a:ea typeface="DFKai-SB" pitchFamily="65" charset="-120"/>
              </a:rPr>
              <a:t> </a:t>
            </a:r>
            <a:r>
              <a:rPr lang="en-US" sz="1400" dirty="0" err="1">
                <a:latin typeface="Cambria" pitchFamily="18" charset="0"/>
                <a:ea typeface="DFKai-SB" pitchFamily="65" charset="-120"/>
              </a:rPr>
              <a:t>akan</a:t>
            </a:r>
            <a:r>
              <a:rPr lang="en-US" sz="1400" dirty="0">
                <a:latin typeface="Cambria" pitchFamily="18" charset="0"/>
                <a:ea typeface="DFKai-SB" pitchFamily="65" charset="-120"/>
              </a:rPr>
              <a:t> </a:t>
            </a:r>
            <a:r>
              <a:rPr lang="en-US" sz="1400" dirty="0" err="1">
                <a:latin typeface="Cambria" pitchFamily="18" charset="0"/>
                <a:ea typeface="DFKai-SB" pitchFamily="65" charset="-120"/>
              </a:rPr>
              <a:t>membawa</a:t>
            </a:r>
            <a:r>
              <a:rPr lang="en-US" sz="1400" dirty="0">
                <a:latin typeface="Cambria" pitchFamily="18" charset="0"/>
                <a:ea typeface="DFKai-SB" pitchFamily="65" charset="-120"/>
              </a:rPr>
              <a:t> </a:t>
            </a:r>
            <a:r>
              <a:rPr lang="en-US" sz="1400" dirty="0" err="1">
                <a:latin typeface="Cambria" pitchFamily="18" charset="0"/>
                <a:ea typeface="DFKai-SB" pitchFamily="65" charset="-120"/>
              </a:rPr>
              <a:t>dampak</a:t>
            </a:r>
            <a:r>
              <a:rPr lang="en-US" sz="1400" dirty="0">
                <a:latin typeface="Cambria" pitchFamily="18" charset="0"/>
                <a:ea typeface="DFKai-SB" pitchFamily="65" charset="-120"/>
              </a:rPr>
              <a:t> </a:t>
            </a:r>
            <a:r>
              <a:rPr lang="en-US" sz="1400" dirty="0" err="1">
                <a:latin typeface="Cambria" pitchFamily="18" charset="0"/>
                <a:ea typeface="DFKai-SB" pitchFamily="65" charset="-120"/>
              </a:rPr>
              <a:t>Positif</a:t>
            </a:r>
            <a:r>
              <a:rPr lang="en-US" sz="1400" dirty="0">
                <a:latin typeface="Cambria" pitchFamily="18" charset="0"/>
                <a:ea typeface="DFKai-SB" pitchFamily="65" charset="-120"/>
              </a:rPr>
              <a:t> </a:t>
            </a:r>
            <a:r>
              <a:rPr lang="en-US" sz="1400" dirty="0" err="1">
                <a:latin typeface="Cambria" pitchFamily="18" charset="0"/>
                <a:ea typeface="DFKai-SB" pitchFamily="65" charset="-120"/>
              </a:rPr>
              <a:t>juga</a:t>
            </a:r>
            <a:r>
              <a:rPr lang="en-US" sz="1400" dirty="0">
                <a:latin typeface="Cambria" pitchFamily="18" charset="0"/>
                <a:ea typeface="DFKai-SB" pitchFamily="65" charset="-120"/>
              </a:rPr>
              <a:t> </a:t>
            </a:r>
            <a:r>
              <a:rPr lang="en-US" sz="1400" dirty="0" err="1">
                <a:latin typeface="Cambria" pitchFamily="18" charset="0"/>
                <a:ea typeface="DFKai-SB" pitchFamily="65" charset="-120"/>
              </a:rPr>
              <a:t>akan</a:t>
            </a:r>
            <a:r>
              <a:rPr lang="en-US" sz="1400" dirty="0">
                <a:latin typeface="Cambria" pitchFamily="18" charset="0"/>
                <a:ea typeface="DFKai-SB" pitchFamily="65" charset="-120"/>
              </a:rPr>
              <a:t> </a:t>
            </a:r>
            <a:r>
              <a:rPr lang="en-US" sz="1400" dirty="0" err="1">
                <a:latin typeface="Cambria" pitchFamily="18" charset="0"/>
                <a:ea typeface="DFKai-SB" pitchFamily="65" charset="-120"/>
              </a:rPr>
              <a:t>menimbulkan</a:t>
            </a:r>
            <a:r>
              <a:rPr lang="en-US" sz="1400" dirty="0">
                <a:latin typeface="Cambria" pitchFamily="18" charset="0"/>
                <a:ea typeface="DFKai-SB" pitchFamily="65" charset="-120"/>
              </a:rPr>
              <a:t> </a:t>
            </a:r>
            <a:r>
              <a:rPr lang="en-US" sz="1400" dirty="0" err="1">
                <a:latin typeface="Cambria" pitchFamily="18" charset="0"/>
                <a:ea typeface="DFKai-SB" pitchFamily="65" charset="-120"/>
              </a:rPr>
              <a:t>dampak</a:t>
            </a:r>
            <a:r>
              <a:rPr lang="en-US" sz="1400" dirty="0">
                <a:latin typeface="Cambria" pitchFamily="18" charset="0"/>
                <a:ea typeface="DFKai-SB" pitchFamily="65" charset="-120"/>
              </a:rPr>
              <a:t>  </a:t>
            </a:r>
            <a:r>
              <a:rPr lang="en-US" sz="1400" dirty="0" err="1">
                <a:latin typeface="Cambria" pitchFamily="18" charset="0"/>
                <a:ea typeface="DFKai-SB" pitchFamily="65" charset="-120"/>
              </a:rPr>
              <a:t>negatif</a:t>
            </a:r>
            <a:r>
              <a:rPr lang="en-US" sz="1400" dirty="0">
                <a:latin typeface="Cambria" pitchFamily="18" charset="0"/>
                <a:ea typeface="DFKai-SB" pitchFamily="65" charset="-120"/>
              </a:rPr>
              <a:t> . </a:t>
            </a:r>
            <a:r>
              <a:rPr lang="en-US" sz="1400" dirty="0" err="1">
                <a:latin typeface="Cambria" pitchFamily="18" charset="0"/>
                <a:ea typeface="DFKai-SB" pitchFamily="65" charset="-120"/>
              </a:rPr>
              <a:t>Ketika</a:t>
            </a:r>
            <a:r>
              <a:rPr lang="en-US" sz="1400" dirty="0">
                <a:latin typeface="Cambria" pitchFamily="18" charset="0"/>
                <a:ea typeface="DFKai-SB" pitchFamily="65" charset="-120"/>
              </a:rPr>
              <a:t> </a:t>
            </a:r>
            <a:r>
              <a:rPr lang="en-US" sz="1400" dirty="0" err="1">
                <a:latin typeface="Cambria" pitchFamily="18" charset="0"/>
                <a:ea typeface="DFKai-SB" pitchFamily="65" charset="-120"/>
              </a:rPr>
              <a:t>pembangunan</a:t>
            </a:r>
            <a:r>
              <a:rPr lang="en-US" sz="1400" dirty="0">
                <a:latin typeface="Cambria" pitchFamily="18" charset="0"/>
                <a:ea typeface="DFKai-SB" pitchFamily="65" charset="-120"/>
              </a:rPr>
              <a:t>  yang </a:t>
            </a:r>
            <a:r>
              <a:rPr lang="en-US" sz="1400" dirty="0" err="1">
                <a:latin typeface="Cambria" pitchFamily="18" charset="0"/>
                <a:ea typeface="DFKai-SB" pitchFamily="65" charset="-120"/>
              </a:rPr>
              <a:t>bersifat</a:t>
            </a:r>
            <a:r>
              <a:rPr lang="en-US" sz="1400" dirty="0">
                <a:latin typeface="Cambria" pitchFamily="18" charset="0"/>
                <a:ea typeface="DFKai-SB" pitchFamily="65" charset="-120"/>
              </a:rPr>
              <a:t> </a:t>
            </a:r>
            <a:r>
              <a:rPr lang="en-US" sz="1400" dirty="0" err="1">
                <a:latin typeface="Cambria" pitchFamily="18" charset="0"/>
                <a:ea typeface="DFKai-SB" pitchFamily="65" charset="-120"/>
              </a:rPr>
              <a:t>Fisik</a:t>
            </a:r>
            <a:r>
              <a:rPr lang="en-US" sz="1400" dirty="0">
                <a:latin typeface="Cambria" pitchFamily="18" charset="0"/>
                <a:ea typeface="DFKai-SB" pitchFamily="65" charset="-120"/>
              </a:rPr>
              <a:t> </a:t>
            </a:r>
            <a:r>
              <a:rPr lang="en-US" sz="1400" dirty="0" err="1">
                <a:latin typeface="Cambria" pitchFamily="18" charset="0"/>
                <a:ea typeface="DFKai-SB" pitchFamily="65" charset="-120"/>
              </a:rPr>
              <a:t>maupun</a:t>
            </a:r>
            <a:r>
              <a:rPr lang="en-US" sz="1400" dirty="0">
                <a:latin typeface="Cambria" pitchFamily="18" charset="0"/>
                <a:ea typeface="DFKai-SB" pitchFamily="65" charset="-120"/>
              </a:rPr>
              <a:t> yang </a:t>
            </a:r>
            <a:r>
              <a:rPr lang="en-US" sz="1400" dirty="0" err="1">
                <a:latin typeface="Cambria" pitchFamily="18" charset="0"/>
                <a:ea typeface="DFKai-SB" pitchFamily="65" charset="-120"/>
              </a:rPr>
              <a:t>bersifat</a:t>
            </a:r>
            <a:r>
              <a:rPr lang="en-US" sz="1400" dirty="0">
                <a:latin typeface="Cambria" pitchFamily="18" charset="0"/>
                <a:ea typeface="DFKai-SB" pitchFamily="65" charset="-120"/>
              </a:rPr>
              <a:t> </a:t>
            </a:r>
            <a:r>
              <a:rPr lang="en-US" sz="1400" dirty="0" err="1">
                <a:latin typeface="Cambria" pitchFamily="18" charset="0"/>
                <a:ea typeface="DFKai-SB" pitchFamily="65" charset="-120"/>
              </a:rPr>
              <a:t>pembangunan</a:t>
            </a:r>
            <a:r>
              <a:rPr lang="en-US" sz="1400" dirty="0">
                <a:latin typeface="Cambria" pitchFamily="18" charset="0"/>
                <a:ea typeface="DFKai-SB" pitchFamily="65" charset="-120"/>
              </a:rPr>
              <a:t> Moral/</a:t>
            </a:r>
            <a:r>
              <a:rPr lang="en-US" sz="1400" dirty="0" err="1">
                <a:latin typeface="Cambria" pitchFamily="18" charset="0"/>
                <a:ea typeface="DFKai-SB" pitchFamily="65" charset="-120"/>
              </a:rPr>
              <a:t>Akhlak</a:t>
            </a:r>
            <a:r>
              <a:rPr lang="en-US" sz="1400" dirty="0">
                <a:latin typeface="Cambria" pitchFamily="18" charset="0"/>
                <a:ea typeface="DFKai-SB" pitchFamily="65" charset="-120"/>
              </a:rPr>
              <a:t> </a:t>
            </a:r>
            <a:r>
              <a:rPr lang="en-US" sz="1400" dirty="0" err="1">
                <a:latin typeface="Cambria" pitchFamily="18" charset="0"/>
                <a:ea typeface="DFKai-SB" pitchFamily="65" charset="-120"/>
              </a:rPr>
              <a:t>tidak</a:t>
            </a:r>
            <a:r>
              <a:rPr lang="en-US" sz="1400" dirty="0">
                <a:latin typeface="Cambria" pitchFamily="18" charset="0"/>
                <a:ea typeface="DFKai-SB" pitchFamily="65" charset="-120"/>
              </a:rPr>
              <a:t> </a:t>
            </a:r>
            <a:r>
              <a:rPr lang="en-US" sz="1400" dirty="0" err="1">
                <a:latin typeface="Cambria" pitchFamily="18" charset="0"/>
                <a:ea typeface="DFKai-SB" pitchFamily="65" charset="-120"/>
              </a:rPr>
              <a:t>menyentuh</a:t>
            </a:r>
            <a:r>
              <a:rPr lang="en-US" sz="1400" dirty="0">
                <a:latin typeface="Cambria" pitchFamily="18" charset="0"/>
                <a:ea typeface="DFKai-SB" pitchFamily="65" charset="-120"/>
              </a:rPr>
              <a:t> </a:t>
            </a:r>
            <a:r>
              <a:rPr lang="en-US" sz="1400" dirty="0" err="1">
                <a:latin typeface="Cambria" pitchFamily="18" charset="0"/>
                <a:ea typeface="DFKai-SB" pitchFamily="65" charset="-120"/>
              </a:rPr>
              <a:t>ke</a:t>
            </a:r>
            <a:r>
              <a:rPr lang="en-US" sz="1400" dirty="0">
                <a:latin typeface="Cambria" pitchFamily="18" charset="0"/>
                <a:ea typeface="DFKai-SB" pitchFamily="65" charset="-120"/>
              </a:rPr>
              <a:t> </a:t>
            </a:r>
            <a:r>
              <a:rPr lang="en-US" sz="1400" dirty="0" err="1">
                <a:latin typeface="Cambria" pitchFamily="18" charset="0"/>
                <a:ea typeface="DFKai-SB" pitchFamily="65" charset="-120"/>
              </a:rPr>
              <a:t>semua</a:t>
            </a:r>
            <a:r>
              <a:rPr lang="en-US" sz="1400" dirty="0">
                <a:latin typeface="Cambria" pitchFamily="18" charset="0"/>
                <a:ea typeface="DFKai-SB" pitchFamily="65" charset="-120"/>
              </a:rPr>
              <a:t> </a:t>
            </a:r>
            <a:r>
              <a:rPr lang="en-US" sz="1400" dirty="0" err="1">
                <a:latin typeface="Cambria" pitchFamily="18" charset="0"/>
                <a:ea typeface="DFKai-SB" pitchFamily="65" charset="-120"/>
              </a:rPr>
              <a:t>lapisan</a:t>
            </a:r>
            <a:r>
              <a:rPr lang="en-US" sz="1400" dirty="0">
                <a:latin typeface="Cambria" pitchFamily="18" charset="0"/>
                <a:ea typeface="DFKai-SB" pitchFamily="65" charset="-120"/>
              </a:rPr>
              <a:t> </a:t>
            </a:r>
            <a:r>
              <a:rPr lang="en-US" sz="1400" dirty="0" err="1">
                <a:latin typeface="Cambria" pitchFamily="18" charset="0"/>
                <a:ea typeface="DFKai-SB" pitchFamily="65" charset="-120"/>
              </a:rPr>
              <a:t>Masyarakat</a:t>
            </a:r>
            <a:r>
              <a:rPr lang="en-US" sz="1400" dirty="0">
                <a:latin typeface="Cambria" pitchFamily="18" charset="0"/>
                <a:ea typeface="DFKai-SB" pitchFamily="65" charset="-120"/>
              </a:rPr>
              <a:t> </a:t>
            </a:r>
            <a:r>
              <a:rPr lang="en-US" sz="1400" dirty="0" err="1">
                <a:latin typeface="Cambria" pitchFamily="18" charset="0"/>
                <a:ea typeface="DFKai-SB" pitchFamily="65" charset="-120"/>
              </a:rPr>
              <a:t>maka</a:t>
            </a:r>
            <a:r>
              <a:rPr lang="en-US" sz="1400" dirty="0">
                <a:latin typeface="Cambria" pitchFamily="18" charset="0"/>
                <a:ea typeface="DFKai-SB" pitchFamily="65" charset="-120"/>
              </a:rPr>
              <a:t> </a:t>
            </a:r>
            <a:r>
              <a:rPr lang="en-US" sz="1400" dirty="0" err="1">
                <a:latin typeface="Cambria" pitchFamily="18" charset="0"/>
                <a:ea typeface="DFKai-SB" pitchFamily="65" charset="-120"/>
              </a:rPr>
              <a:t>akan</a:t>
            </a:r>
            <a:r>
              <a:rPr lang="en-US" sz="1400" dirty="0">
                <a:latin typeface="Cambria" pitchFamily="18" charset="0"/>
                <a:ea typeface="DFKai-SB" pitchFamily="65" charset="-120"/>
              </a:rPr>
              <a:t> </a:t>
            </a:r>
            <a:r>
              <a:rPr lang="en-US" sz="1400" dirty="0" err="1">
                <a:latin typeface="Cambria" pitchFamily="18" charset="0"/>
                <a:ea typeface="DFKai-SB" pitchFamily="65" charset="-120"/>
              </a:rPr>
              <a:t>mengakibatkan</a:t>
            </a:r>
            <a:r>
              <a:rPr lang="en-US" sz="1400" dirty="0">
                <a:latin typeface="Cambria" pitchFamily="18" charset="0"/>
                <a:ea typeface="DFKai-SB" pitchFamily="65" charset="-120"/>
              </a:rPr>
              <a:t> </a:t>
            </a:r>
            <a:r>
              <a:rPr lang="en-US" sz="1400" dirty="0" err="1">
                <a:latin typeface="Cambria" pitchFamily="18" charset="0"/>
                <a:ea typeface="DFKai-SB" pitchFamily="65" charset="-120"/>
              </a:rPr>
              <a:t>timbulnya</a:t>
            </a:r>
            <a:r>
              <a:rPr lang="en-US" sz="1400" dirty="0">
                <a:latin typeface="Cambria" pitchFamily="18" charset="0"/>
                <a:ea typeface="DFKai-SB" pitchFamily="65" charset="-120"/>
              </a:rPr>
              <a:t> </a:t>
            </a:r>
            <a:r>
              <a:rPr lang="en-US" sz="1400" dirty="0" err="1">
                <a:latin typeface="Cambria" pitchFamily="18" charset="0"/>
                <a:ea typeface="DFKai-SB" pitchFamily="65" charset="-120"/>
              </a:rPr>
              <a:t>berbagai</a:t>
            </a:r>
            <a:r>
              <a:rPr lang="en-US" sz="1400" dirty="0">
                <a:latin typeface="Cambria" pitchFamily="18" charset="0"/>
                <a:ea typeface="DFKai-SB" pitchFamily="65" charset="-120"/>
              </a:rPr>
              <a:t> </a:t>
            </a:r>
            <a:r>
              <a:rPr lang="en-US" sz="1400" dirty="0" err="1">
                <a:latin typeface="Cambria" pitchFamily="18" charset="0"/>
                <a:ea typeface="DFKai-SB" pitchFamily="65" charset="-120"/>
              </a:rPr>
              <a:t>tindak</a:t>
            </a:r>
            <a:r>
              <a:rPr lang="en-US" sz="1400" dirty="0">
                <a:latin typeface="Cambria" pitchFamily="18" charset="0"/>
                <a:ea typeface="DFKai-SB" pitchFamily="65" charset="-120"/>
              </a:rPr>
              <a:t> </a:t>
            </a:r>
            <a:r>
              <a:rPr lang="en-US" sz="1400" dirty="0" err="1">
                <a:latin typeface="Cambria" pitchFamily="18" charset="0"/>
                <a:ea typeface="DFKai-SB" pitchFamily="65" charset="-120"/>
              </a:rPr>
              <a:t>kejahatan</a:t>
            </a:r>
            <a:r>
              <a:rPr lang="en-US" sz="1400" dirty="0">
                <a:latin typeface="Cambria" pitchFamily="18" charset="0"/>
                <a:ea typeface="DFKai-SB" pitchFamily="65" charset="-120"/>
              </a:rPr>
              <a:t>/</a:t>
            </a:r>
            <a:r>
              <a:rPr lang="en-US" sz="1400" dirty="0" err="1">
                <a:latin typeface="Cambria" pitchFamily="18" charset="0"/>
                <a:ea typeface="DFKai-SB" pitchFamily="65" charset="-120"/>
              </a:rPr>
              <a:t>Kriminalitas</a:t>
            </a:r>
            <a:r>
              <a:rPr lang="en-US" sz="1400" dirty="0">
                <a:latin typeface="Cambria" pitchFamily="18" charset="0"/>
                <a:ea typeface="DFKai-SB" pitchFamily="65" charset="-120"/>
              </a:rPr>
              <a:t> yang </a:t>
            </a:r>
            <a:r>
              <a:rPr lang="en-US" sz="1400" dirty="0" err="1">
                <a:latin typeface="Cambria" pitchFamily="18" charset="0"/>
                <a:ea typeface="DFKai-SB" pitchFamily="65" charset="-120"/>
              </a:rPr>
              <a:t>sangat</a:t>
            </a:r>
            <a:r>
              <a:rPr lang="en-US" sz="1400" dirty="0">
                <a:latin typeface="Cambria" pitchFamily="18" charset="0"/>
                <a:ea typeface="DFKai-SB" pitchFamily="65" charset="-120"/>
              </a:rPr>
              <a:t> </a:t>
            </a:r>
            <a:r>
              <a:rPr lang="en-US" sz="1400" dirty="0" err="1">
                <a:latin typeface="Cambria" pitchFamily="18" charset="0"/>
                <a:ea typeface="DFKai-SB" pitchFamily="65" charset="-120"/>
              </a:rPr>
              <a:t>berpengaruh</a:t>
            </a:r>
            <a:r>
              <a:rPr lang="en-US" sz="1400" dirty="0">
                <a:latin typeface="Cambria" pitchFamily="18" charset="0"/>
                <a:ea typeface="DFKai-SB" pitchFamily="65" charset="-120"/>
              </a:rPr>
              <a:t> </a:t>
            </a:r>
            <a:r>
              <a:rPr lang="en-US" sz="1400" dirty="0" err="1">
                <a:latin typeface="Cambria" pitchFamily="18" charset="0"/>
                <a:ea typeface="DFKai-SB" pitchFamily="65" charset="-120"/>
              </a:rPr>
              <a:t>pada</a:t>
            </a:r>
            <a:r>
              <a:rPr lang="en-US" sz="1400" dirty="0">
                <a:latin typeface="Cambria" pitchFamily="18" charset="0"/>
                <a:ea typeface="DFKai-SB" pitchFamily="65" charset="-120"/>
              </a:rPr>
              <a:t> </a:t>
            </a:r>
            <a:r>
              <a:rPr lang="en-US" sz="1400" dirty="0" err="1">
                <a:latin typeface="Cambria" pitchFamily="18" charset="0"/>
                <a:ea typeface="DFKai-SB" pitchFamily="65" charset="-120"/>
              </a:rPr>
              <a:t>Keamanan</a:t>
            </a:r>
            <a:r>
              <a:rPr lang="en-US" sz="1400" dirty="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ketertiban</a:t>
            </a:r>
            <a:r>
              <a:rPr lang="en-US" sz="1400" dirty="0">
                <a:latin typeface="Cambria" pitchFamily="18" charset="0"/>
                <a:ea typeface="DFKai-SB" pitchFamily="65" charset="-120"/>
              </a:rPr>
              <a:t> </a:t>
            </a:r>
            <a:r>
              <a:rPr lang="en-US" sz="1400" dirty="0" err="1">
                <a:latin typeface="Cambria" pitchFamily="18" charset="0"/>
                <a:ea typeface="DFKai-SB" pitchFamily="65" charset="-120"/>
              </a:rPr>
              <a:t>Masyarakat</a:t>
            </a:r>
            <a:r>
              <a:rPr lang="en-US" sz="1400" dirty="0">
                <a:latin typeface="Cambria" pitchFamily="18" charset="0"/>
                <a:ea typeface="DFKai-SB" pitchFamily="65" charset="-120"/>
              </a:rPr>
              <a:t>.  </a:t>
            </a:r>
          </a:p>
          <a:p>
            <a:pPr marL="122131" indent="0" algn="just">
              <a:lnSpc>
                <a:spcPct val="150000"/>
              </a:lnSpc>
              <a:buNone/>
            </a:pPr>
            <a:r>
              <a:rPr lang="en-US" sz="1400" dirty="0">
                <a:latin typeface="Cambria" pitchFamily="18" charset="0"/>
                <a:ea typeface="DFKai-SB" pitchFamily="65" charset="-120"/>
              </a:rPr>
              <a:t>        	</a:t>
            </a:r>
            <a:r>
              <a:rPr lang="en-US" sz="1400" dirty="0" err="1">
                <a:latin typeface="Cambria" pitchFamily="18" charset="0"/>
                <a:ea typeface="DFKai-SB" pitchFamily="65" charset="-120"/>
              </a:rPr>
              <a:t>Keberadaan</a:t>
            </a:r>
            <a:r>
              <a:rPr lang="en-US" sz="1400" dirty="0">
                <a:latin typeface="Cambria" pitchFamily="18" charset="0"/>
                <a:ea typeface="DFKai-SB" pitchFamily="65" charset="-120"/>
              </a:rPr>
              <a:t>  </a:t>
            </a:r>
            <a:r>
              <a:rPr lang="en-US" sz="1400" dirty="0" err="1">
                <a:latin typeface="Cambria" pitchFamily="18" charset="0"/>
                <a:ea typeface="DFKai-SB" pitchFamily="65" charset="-120"/>
              </a:rPr>
              <a:t>Bhabinkamtibmas</a:t>
            </a:r>
            <a:r>
              <a:rPr lang="en-US" sz="1400" dirty="0">
                <a:latin typeface="Cambria" pitchFamily="18" charset="0"/>
                <a:ea typeface="DFKai-SB" pitchFamily="65" charset="-120"/>
              </a:rPr>
              <a:t>  di  </a:t>
            </a:r>
            <a:r>
              <a:rPr lang="en-US" sz="1400" dirty="0" err="1">
                <a:latin typeface="Cambria" pitchFamily="18" charset="0"/>
                <a:ea typeface="DFKai-SB" pitchFamily="65" charset="-120"/>
              </a:rPr>
              <a:t>setiap</a:t>
            </a:r>
            <a:r>
              <a:rPr lang="en-US" sz="1400" dirty="0">
                <a:latin typeface="Cambria" pitchFamily="18" charset="0"/>
                <a:ea typeface="DFKai-SB" pitchFamily="65" charset="-120"/>
              </a:rPr>
              <a:t>  </a:t>
            </a:r>
            <a:r>
              <a:rPr lang="en-US" sz="1400" dirty="0" err="1">
                <a:latin typeface="Cambria" pitchFamily="18" charset="0"/>
                <a:ea typeface="DFKai-SB" pitchFamily="65" charset="-120"/>
              </a:rPr>
              <a:t>Kelurahan</a:t>
            </a:r>
            <a:r>
              <a:rPr lang="en-US" sz="1400" dirty="0">
                <a:latin typeface="Cambria" pitchFamily="18" charset="0"/>
                <a:ea typeface="DFKai-SB" pitchFamily="65" charset="-120"/>
              </a:rPr>
              <a:t> </a:t>
            </a:r>
            <a:r>
              <a:rPr lang="en-US" sz="1400" dirty="0" err="1">
                <a:latin typeface="Cambria" pitchFamily="18" charset="0"/>
                <a:ea typeface="DFKai-SB" pitchFamily="65" charset="-120"/>
              </a:rPr>
              <a:t>termasuk</a:t>
            </a:r>
            <a:r>
              <a:rPr lang="en-US" sz="1400" dirty="0">
                <a:latin typeface="Cambria" pitchFamily="18" charset="0"/>
                <a:ea typeface="DFKai-SB" pitchFamily="65" charset="-120"/>
              </a:rPr>
              <a:t> </a:t>
            </a:r>
            <a:r>
              <a:rPr lang="en-US" sz="1400" dirty="0" err="1">
                <a:latin typeface="Cambria" pitchFamily="18" charset="0"/>
                <a:ea typeface="DFKai-SB" pitchFamily="65" charset="-120"/>
              </a:rPr>
              <a:t>kelurahan</a:t>
            </a:r>
            <a:r>
              <a:rPr lang="en-US" sz="1400" dirty="0">
                <a:latin typeface="Cambria" pitchFamily="18" charset="0"/>
                <a:ea typeface="DFKai-SB" pitchFamily="65" charset="-120"/>
              </a:rPr>
              <a:t> </a:t>
            </a:r>
            <a:r>
              <a:rPr lang="en-US" sz="1400" dirty="0" err="1">
                <a:latin typeface="Cambria" pitchFamily="18" charset="0"/>
                <a:ea typeface="DFKai-SB" pitchFamily="65" charset="-120"/>
              </a:rPr>
              <a:t>Palupi</a:t>
            </a:r>
            <a:r>
              <a:rPr lang="en-US" sz="1400" dirty="0">
                <a:latin typeface="Cambria" pitchFamily="18" charset="0"/>
                <a:ea typeface="DFKai-SB" pitchFamily="65" charset="-120"/>
              </a:rPr>
              <a:t> </a:t>
            </a:r>
            <a:r>
              <a:rPr lang="en-US" sz="1400" dirty="0" err="1">
                <a:latin typeface="Cambria" pitchFamily="18" charset="0"/>
                <a:ea typeface="DFKai-SB" pitchFamily="65" charset="-120"/>
              </a:rPr>
              <a:t>sangat</a:t>
            </a:r>
            <a:r>
              <a:rPr lang="en-US" sz="1400" dirty="0">
                <a:latin typeface="Cambria" pitchFamily="18" charset="0"/>
                <a:ea typeface="DFKai-SB" pitchFamily="65" charset="-120"/>
              </a:rPr>
              <a:t> </a:t>
            </a:r>
            <a:r>
              <a:rPr lang="en-US" sz="1400" dirty="0" err="1">
                <a:latin typeface="Cambria" pitchFamily="18" charset="0"/>
                <a:ea typeface="DFKai-SB" pitchFamily="65" charset="-120"/>
              </a:rPr>
              <a:t>membantu</a:t>
            </a:r>
            <a:r>
              <a:rPr lang="en-US" sz="1400" dirty="0">
                <a:latin typeface="Cambria" pitchFamily="18" charset="0"/>
                <a:ea typeface="DFKai-SB" pitchFamily="65" charset="-120"/>
              </a:rPr>
              <a:t> </a:t>
            </a:r>
            <a:r>
              <a:rPr lang="en-US" sz="1400" dirty="0" err="1">
                <a:latin typeface="Cambria" pitchFamily="18" charset="0"/>
                <a:ea typeface="DFKai-SB" pitchFamily="65" charset="-120"/>
              </a:rPr>
              <a:t>upaya</a:t>
            </a:r>
            <a:r>
              <a:rPr lang="en-US" sz="1400" dirty="0">
                <a:latin typeface="Cambria" pitchFamily="18" charset="0"/>
                <a:ea typeface="DFKai-SB" pitchFamily="65" charset="-120"/>
              </a:rPr>
              <a:t> </a:t>
            </a:r>
            <a:r>
              <a:rPr lang="en-US" sz="1400" dirty="0" err="1">
                <a:latin typeface="Cambria" pitchFamily="18" charset="0"/>
                <a:ea typeface="DFKai-SB" pitchFamily="65" charset="-120"/>
              </a:rPr>
              <a:t>memelihara</a:t>
            </a:r>
            <a:r>
              <a:rPr lang="en-US" sz="1400" dirty="0">
                <a:latin typeface="Cambria" pitchFamily="18" charset="0"/>
                <a:ea typeface="DFKai-SB" pitchFamily="65" charset="-120"/>
              </a:rPr>
              <a:t> </a:t>
            </a:r>
            <a:r>
              <a:rPr lang="en-US" sz="1400" dirty="0" err="1">
                <a:latin typeface="Cambria" pitchFamily="18" charset="0"/>
                <a:ea typeface="DFKai-SB" pitchFamily="65" charset="-120"/>
              </a:rPr>
              <a:t>Keamanan</a:t>
            </a:r>
            <a:r>
              <a:rPr lang="en-US" sz="1400" dirty="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ketertiban</a:t>
            </a:r>
            <a:r>
              <a:rPr lang="en-US" sz="1400" dirty="0">
                <a:latin typeface="Cambria" pitchFamily="18" charset="0"/>
                <a:ea typeface="DFKai-SB" pitchFamily="65" charset="-120"/>
              </a:rPr>
              <a:t> </a:t>
            </a:r>
            <a:r>
              <a:rPr lang="en-US" sz="1400" dirty="0" err="1">
                <a:latin typeface="Cambria" pitchFamily="18" charset="0"/>
                <a:ea typeface="DFKai-SB" pitchFamily="65" charset="-120"/>
              </a:rPr>
              <a:t>masyarakat</a:t>
            </a:r>
            <a:r>
              <a:rPr lang="en-US" sz="1400" dirty="0">
                <a:latin typeface="Cambria" pitchFamily="18" charset="0"/>
                <a:ea typeface="DFKai-SB" pitchFamily="65" charset="-120"/>
              </a:rPr>
              <a:t>, </a:t>
            </a:r>
            <a:r>
              <a:rPr lang="en-US" sz="1400" dirty="0" err="1">
                <a:latin typeface="Cambria" pitchFamily="18" charset="0"/>
                <a:ea typeface="DFKai-SB" pitchFamily="65" charset="-120"/>
              </a:rPr>
              <a:t>sebagai</a:t>
            </a:r>
            <a:r>
              <a:rPr lang="en-US" sz="1400" dirty="0">
                <a:latin typeface="Cambria" pitchFamily="18" charset="0"/>
                <a:ea typeface="DFKai-SB" pitchFamily="65" charset="-120"/>
              </a:rPr>
              <a:t> </a:t>
            </a:r>
            <a:r>
              <a:rPr lang="en-US" sz="1400" dirty="0" err="1">
                <a:latin typeface="Cambria" pitchFamily="18" charset="0"/>
                <a:ea typeface="DFKai-SB" pitchFamily="65" charset="-120"/>
              </a:rPr>
              <a:t>indikatornya</a:t>
            </a:r>
            <a:r>
              <a:rPr lang="en-US" sz="1400" dirty="0">
                <a:latin typeface="Cambria" pitchFamily="18" charset="0"/>
                <a:ea typeface="DFKai-SB" pitchFamily="65" charset="-120"/>
              </a:rPr>
              <a:t> </a:t>
            </a:r>
            <a:r>
              <a:rPr lang="en-US" sz="1400" dirty="0" err="1">
                <a:latin typeface="Cambria" pitchFamily="18" charset="0"/>
                <a:ea typeface="DFKai-SB" pitchFamily="65" charset="-120"/>
              </a:rPr>
              <a:t>adalah</a:t>
            </a:r>
            <a:r>
              <a:rPr lang="en-US" sz="1400" dirty="0">
                <a:latin typeface="Cambria" pitchFamily="18" charset="0"/>
                <a:ea typeface="DFKai-SB" pitchFamily="65" charset="-120"/>
              </a:rPr>
              <a:t>  </a:t>
            </a:r>
            <a:r>
              <a:rPr lang="en-US" sz="1400" dirty="0" err="1">
                <a:latin typeface="Cambria" pitchFamily="18" charset="0"/>
                <a:ea typeface="DFKai-SB" pitchFamily="65" charset="-120"/>
              </a:rPr>
              <a:t>beberapa</a:t>
            </a:r>
            <a:r>
              <a:rPr lang="en-US" sz="1400" dirty="0">
                <a:latin typeface="Cambria" pitchFamily="18" charset="0"/>
                <a:ea typeface="DFKai-SB" pitchFamily="65" charset="-120"/>
              </a:rPr>
              <a:t> </a:t>
            </a:r>
            <a:r>
              <a:rPr lang="en-US" sz="1400" dirty="0" err="1">
                <a:latin typeface="Cambria" pitchFamily="18" charset="0"/>
                <a:ea typeface="DFKai-SB" pitchFamily="65" charset="-120"/>
              </a:rPr>
              <a:t>tindak</a:t>
            </a:r>
            <a:r>
              <a:rPr lang="en-US" sz="1400" dirty="0">
                <a:latin typeface="Cambria" pitchFamily="18" charset="0"/>
                <a:ea typeface="DFKai-SB" pitchFamily="65" charset="-120"/>
              </a:rPr>
              <a:t> </a:t>
            </a:r>
            <a:r>
              <a:rPr lang="en-US" sz="1400" dirty="0" err="1">
                <a:latin typeface="Cambria" pitchFamily="18" charset="0"/>
                <a:ea typeface="DFKai-SB" pitchFamily="65" charset="-120"/>
              </a:rPr>
              <a:t>kriminalitas</a:t>
            </a:r>
            <a:r>
              <a:rPr lang="en-US" sz="1400" dirty="0">
                <a:latin typeface="Cambria" pitchFamily="18" charset="0"/>
                <a:ea typeface="DFKai-SB" pitchFamily="65" charset="-120"/>
              </a:rPr>
              <a:t> </a:t>
            </a:r>
            <a:r>
              <a:rPr lang="en-US" sz="1400" dirty="0" err="1">
                <a:latin typeface="Cambria" pitchFamily="18" charset="0"/>
                <a:ea typeface="DFKai-SB" pitchFamily="65" charset="-120"/>
              </a:rPr>
              <a:t>ringan</a:t>
            </a:r>
            <a:r>
              <a:rPr lang="en-US" sz="1400" dirty="0">
                <a:latin typeface="Cambria" pitchFamily="18" charset="0"/>
                <a:ea typeface="DFKai-SB" pitchFamily="65" charset="-120"/>
              </a:rPr>
              <a:t> </a:t>
            </a:r>
            <a:r>
              <a:rPr lang="en-US" sz="1400" dirty="0" err="1">
                <a:latin typeface="Cambria" pitchFamily="18" charset="0"/>
                <a:ea typeface="DFKai-SB" pitchFamily="65" charset="-120"/>
              </a:rPr>
              <a:t>dapat</a:t>
            </a:r>
            <a:r>
              <a:rPr lang="en-US" sz="1400" dirty="0">
                <a:latin typeface="Cambria" pitchFamily="18" charset="0"/>
                <a:ea typeface="DFKai-SB" pitchFamily="65" charset="-120"/>
              </a:rPr>
              <a:t> </a:t>
            </a:r>
            <a:r>
              <a:rPr lang="en-US" sz="1400" dirty="0" err="1">
                <a:latin typeface="Cambria" pitchFamily="18" charset="0"/>
                <a:ea typeface="DFKai-SB" pitchFamily="65" charset="-120"/>
              </a:rPr>
              <a:t>diselesaikan</a:t>
            </a:r>
            <a:r>
              <a:rPr lang="en-US" sz="1400" dirty="0">
                <a:latin typeface="Cambria" pitchFamily="18" charset="0"/>
                <a:ea typeface="DFKai-SB" pitchFamily="65" charset="-120"/>
              </a:rPr>
              <a:t> </a:t>
            </a:r>
            <a:r>
              <a:rPr lang="en-US" sz="1400" dirty="0" err="1">
                <a:latin typeface="Cambria" pitchFamily="18" charset="0"/>
                <a:ea typeface="DFKai-SB" pitchFamily="65" charset="-120"/>
              </a:rPr>
              <a:t>secara</a:t>
            </a:r>
            <a:r>
              <a:rPr lang="en-US" sz="1400" dirty="0">
                <a:latin typeface="Cambria" pitchFamily="18" charset="0"/>
                <a:ea typeface="DFKai-SB" pitchFamily="65" charset="-120"/>
              </a:rPr>
              <a:t> </a:t>
            </a:r>
            <a:r>
              <a:rPr lang="en-US" sz="1400" dirty="0" err="1">
                <a:latin typeface="Cambria" pitchFamily="18" charset="0"/>
                <a:ea typeface="DFKai-SB" pitchFamily="65" charset="-120"/>
              </a:rPr>
              <a:t>musyawarah</a:t>
            </a:r>
            <a:r>
              <a:rPr lang="en-US" sz="1400" dirty="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kekeluargaan</a:t>
            </a:r>
            <a:r>
              <a:rPr lang="en-US" sz="1400" dirty="0">
                <a:latin typeface="Cambria" pitchFamily="18" charset="0"/>
                <a:ea typeface="DFKai-SB" pitchFamily="65" charset="-120"/>
              </a:rPr>
              <a:t>  di </a:t>
            </a:r>
            <a:r>
              <a:rPr lang="en-US" sz="1400" dirty="0" err="1">
                <a:latin typeface="Cambria" pitchFamily="18" charset="0"/>
                <a:ea typeface="DFKai-SB" pitchFamily="65" charset="-120"/>
              </a:rPr>
              <a:t>tingkat</a:t>
            </a:r>
            <a:r>
              <a:rPr lang="en-US" sz="1400" dirty="0">
                <a:latin typeface="Cambria" pitchFamily="18" charset="0"/>
                <a:ea typeface="DFKai-SB" pitchFamily="65" charset="-120"/>
              </a:rPr>
              <a:t> RT , RW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kelurahan</a:t>
            </a:r>
            <a:r>
              <a:rPr lang="en-US" sz="1400" dirty="0">
                <a:latin typeface="Cambria" pitchFamily="18" charset="0"/>
                <a:ea typeface="DFKai-SB" pitchFamily="65" charset="-120"/>
              </a:rPr>
              <a:t> </a:t>
            </a:r>
            <a:r>
              <a:rPr lang="en-US" sz="1400" dirty="0" err="1">
                <a:latin typeface="Cambria" pitchFamily="18" charset="0"/>
                <a:ea typeface="DFKai-SB" pitchFamily="65" charset="-120"/>
              </a:rPr>
              <a:t>atas</a:t>
            </a:r>
            <a:r>
              <a:rPr lang="en-US" sz="1400" dirty="0">
                <a:latin typeface="Cambria" pitchFamily="18" charset="0"/>
                <a:ea typeface="DFKai-SB" pitchFamily="65" charset="-120"/>
              </a:rPr>
              <a:t> </a:t>
            </a:r>
            <a:r>
              <a:rPr lang="en-US" sz="1400" dirty="0" err="1">
                <a:latin typeface="Cambria" pitchFamily="18" charset="0"/>
                <a:ea typeface="DFKai-SB" pitchFamily="65" charset="-120"/>
              </a:rPr>
              <a:t>keinginan</a:t>
            </a:r>
            <a:r>
              <a:rPr lang="en-US" sz="1400" dirty="0">
                <a:latin typeface="Cambria" pitchFamily="18" charset="0"/>
                <a:ea typeface="DFKai-SB" pitchFamily="65" charset="-120"/>
              </a:rPr>
              <a:t> </a:t>
            </a:r>
            <a:r>
              <a:rPr lang="en-US" sz="1400" dirty="0" err="1">
                <a:latin typeface="Cambria" pitchFamily="18" charset="0"/>
                <a:ea typeface="DFKai-SB" pitchFamily="65" charset="-120"/>
              </a:rPr>
              <a:t>bersama</a:t>
            </a:r>
            <a:r>
              <a:rPr lang="en-US" sz="1400" dirty="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juga</a:t>
            </a:r>
            <a:r>
              <a:rPr lang="en-US" sz="1400" dirty="0">
                <a:latin typeface="Cambria" pitchFamily="18" charset="0"/>
                <a:ea typeface="DFKai-SB" pitchFamily="65" charset="-120"/>
              </a:rPr>
              <a:t> </a:t>
            </a:r>
            <a:r>
              <a:rPr lang="en-US" sz="1400" dirty="0" err="1">
                <a:latin typeface="Cambria" pitchFamily="18" charset="0"/>
                <a:ea typeface="DFKai-SB" pitchFamily="65" charset="-120"/>
              </a:rPr>
              <a:t>terjadi</a:t>
            </a:r>
            <a:r>
              <a:rPr lang="en-US" sz="1400" dirty="0">
                <a:latin typeface="Cambria" pitchFamily="18" charset="0"/>
                <a:ea typeface="DFKai-SB" pitchFamily="65" charset="-120"/>
              </a:rPr>
              <a:t> </a:t>
            </a:r>
            <a:r>
              <a:rPr lang="en-US" sz="1400" dirty="0" err="1">
                <a:latin typeface="Cambria" pitchFamily="18" charset="0"/>
                <a:ea typeface="DFKai-SB" pitchFamily="65" charset="-120"/>
              </a:rPr>
              <a:t>penurunan</a:t>
            </a:r>
            <a:r>
              <a:rPr lang="en-US" sz="1400" dirty="0">
                <a:latin typeface="Cambria" pitchFamily="18" charset="0"/>
                <a:ea typeface="DFKai-SB" pitchFamily="65" charset="-120"/>
              </a:rPr>
              <a:t> </a:t>
            </a:r>
            <a:r>
              <a:rPr lang="en-US" sz="1400" dirty="0" err="1">
                <a:latin typeface="Cambria" pitchFamily="18" charset="0"/>
                <a:ea typeface="DFKai-SB" pitchFamily="65" charset="-120"/>
              </a:rPr>
              <a:t>beberapa</a:t>
            </a:r>
            <a:r>
              <a:rPr lang="en-US" sz="1400" dirty="0">
                <a:latin typeface="Cambria" pitchFamily="18" charset="0"/>
                <a:ea typeface="DFKai-SB" pitchFamily="65" charset="-120"/>
              </a:rPr>
              <a:t>  </a:t>
            </a:r>
            <a:r>
              <a:rPr lang="en-US" sz="1400" dirty="0" err="1">
                <a:latin typeface="Cambria" pitchFamily="18" charset="0"/>
                <a:ea typeface="DFKai-SB" pitchFamily="65" charset="-120"/>
              </a:rPr>
              <a:t>tindak</a:t>
            </a:r>
            <a:r>
              <a:rPr lang="en-US" sz="1400" dirty="0">
                <a:latin typeface="Cambria" pitchFamily="18" charset="0"/>
                <a:ea typeface="DFKai-SB" pitchFamily="65" charset="-120"/>
              </a:rPr>
              <a:t> </a:t>
            </a:r>
            <a:r>
              <a:rPr lang="en-US" sz="1400" dirty="0" err="1">
                <a:latin typeface="Cambria" pitchFamily="18" charset="0"/>
                <a:ea typeface="DFKai-SB" pitchFamily="65" charset="-120"/>
              </a:rPr>
              <a:t>kriminalitas</a:t>
            </a:r>
            <a:r>
              <a:rPr lang="en-US" sz="1400" dirty="0">
                <a:latin typeface="Cambria" pitchFamily="18" charset="0"/>
                <a:ea typeface="DFKai-SB" pitchFamily="65" charset="-120"/>
              </a:rPr>
              <a:t> </a:t>
            </a:r>
            <a:r>
              <a:rPr lang="en-US" sz="1400" dirty="0" err="1">
                <a:latin typeface="Cambria" pitchFamily="18" charset="0"/>
                <a:ea typeface="DFKai-SB" pitchFamily="65" charset="-120"/>
              </a:rPr>
              <a:t>serta</a:t>
            </a:r>
            <a:r>
              <a:rPr lang="en-US" sz="1400" dirty="0">
                <a:latin typeface="Cambria" pitchFamily="18" charset="0"/>
                <a:ea typeface="DFKai-SB" pitchFamily="65" charset="-120"/>
              </a:rPr>
              <a:t> </a:t>
            </a:r>
            <a:r>
              <a:rPr lang="en-US" sz="1400" dirty="0" err="1">
                <a:latin typeface="Cambria" pitchFamily="18" charset="0"/>
                <a:ea typeface="DFKai-SB" pitchFamily="65" charset="-120"/>
              </a:rPr>
              <a:t>meningkatnya</a:t>
            </a:r>
            <a:r>
              <a:rPr lang="en-US" sz="1400" dirty="0">
                <a:latin typeface="Cambria" pitchFamily="18" charset="0"/>
                <a:ea typeface="DFKai-SB" pitchFamily="65" charset="-120"/>
              </a:rPr>
              <a:t> </a:t>
            </a:r>
            <a:r>
              <a:rPr lang="en-US" sz="1400" dirty="0" err="1">
                <a:latin typeface="Cambria" pitchFamily="18" charset="0"/>
                <a:ea typeface="DFKai-SB" pitchFamily="65" charset="-120"/>
              </a:rPr>
              <a:t>kesadaran</a:t>
            </a:r>
            <a:r>
              <a:rPr lang="en-US" sz="1400" dirty="0">
                <a:latin typeface="Cambria" pitchFamily="18" charset="0"/>
                <a:ea typeface="DFKai-SB" pitchFamily="65" charset="-120"/>
              </a:rPr>
              <a:t> </a:t>
            </a:r>
            <a:r>
              <a:rPr lang="en-US" sz="1400" dirty="0" err="1">
                <a:latin typeface="Cambria" pitchFamily="18" charset="0"/>
                <a:ea typeface="DFKai-SB" pitchFamily="65" charset="-120"/>
              </a:rPr>
              <a:t>masyarakat</a:t>
            </a:r>
            <a:r>
              <a:rPr lang="en-US" sz="1400" dirty="0">
                <a:latin typeface="Cambria" pitchFamily="18" charset="0"/>
                <a:ea typeface="DFKai-SB" pitchFamily="65" charset="-120"/>
              </a:rPr>
              <a:t> </a:t>
            </a:r>
            <a:r>
              <a:rPr lang="en-US" sz="1400" dirty="0" err="1">
                <a:latin typeface="Cambria" pitchFamily="18" charset="0"/>
                <a:ea typeface="DFKai-SB" pitchFamily="65" charset="-120"/>
              </a:rPr>
              <a:t>akan</a:t>
            </a:r>
            <a:r>
              <a:rPr lang="en-US" sz="1400" dirty="0">
                <a:latin typeface="Cambria" pitchFamily="18" charset="0"/>
                <a:ea typeface="DFKai-SB" pitchFamily="65" charset="-120"/>
              </a:rPr>
              <a:t> </a:t>
            </a:r>
            <a:r>
              <a:rPr lang="en-US" sz="1400" dirty="0" err="1">
                <a:latin typeface="Cambria" pitchFamily="18" charset="0"/>
                <a:ea typeface="DFKai-SB" pitchFamily="65" charset="-120"/>
              </a:rPr>
              <a:t>pentingnya</a:t>
            </a:r>
            <a:r>
              <a:rPr lang="en-US" sz="1400" dirty="0">
                <a:latin typeface="Cambria" pitchFamily="18" charset="0"/>
                <a:ea typeface="DFKai-SB" pitchFamily="65" charset="-120"/>
              </a:rPr>
              <a:t> </a:t>
            </a:r>
            <a:r>
              <a:rPr lang="en-US" sz="1400" dirty="0" err="1">
                <a:latin typeface="Cambria" pitchFamily="18" charset="0"/>
                <a:ea typeface="DFKai-SB" pitchFamily="65" charset="-120"/>
              </a:rPr>
              <a:t>keamanan</a:t>
            </a:r>
            <a:r>
              <a:rPr lang="en-US" sz="1400" dirty="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ketertiban</a:t>
            </a:r>
            <a:r>
              <a:rPr lang="en-US" sz="1400" dirty="0">
                <a:latin typeface="Cambria" pitchFamily="18" charset="0"/>
                <a:ea typeface="DFKai-SB" pitchFamily="65" charset="-120"/>
              </a:rPr>
              <a:t> </a:t>
            </a:r>
            <a:r>
              <a:rPr lang="en-US" sz="1400" dirty="0" err="1">
                <a:latin typeface="Cambria" pitchFamily="18" charset="0"/>
                <a:ea typeface="DFKai-SB" pitchFamily="65" charset="-120"/>
              </a:rPr>
              <a:t>masyarakat</a:t>
            </a:r>
            <a:r>
              <a:rPr lang="en-US" sz="1400" dirty="0">
                <a:latin typeface="Cambria" pitchFamily="18" charset="0"/>
                <a:ea typeface="DFKai-SB" pitchFamily="65" charset="-120"/>
              </a:rPr>
              <a:t> . Hal </a:t>
            </a:r>
            <a:r>
              <a:rPr lang="en-US" sz="1400" dirty="0" err="1">
                <a:latin typeface="Cambria" pitchFamily="18" charset="0"/>
                <a:ea typeface="DFKai-SB" pitchFamily="65" charset="-120"/>
              </a:rPr>
              <a:t>ini</a:t>
            </a:r>
            <a:r>
              <a:rPr lang="en-US" sz="1400" dirty="0">
                <a:latin typeface="Cambria" pitchFamily="18" charset="0"/>
                <a:ea typeface="DFKai-SB" pitchFamily="65" charset="-120"/>
              </a:rPr>
              <a:t> </a:t>
            </a:r>
            <a:r>
              <a:rPr lang="en-US" sz="1400" dirty="0" err="1">
                <a:latin typeface="Cambria" pitchFamily="18" charset="0"/>
                <a:ea typeface="DFKai-SB" pitchFamily="65" charset="-120"/>
              </a:rPr>
              <a:t>berkat</a:t>
            </a:r>
            <a:r>
              <a:rPr lang="en-US" sz="1400" dirty="0">
                <a:latin typeface="Cambria" pitchFamily="18" charset="0"/>
                <a:ea typeface="DFKai-SB" pitchFamily="65" charset="-120"/>
              </a:rPr>
              <a:t> </a:t>
            </a:r>
            <a:r>
              <a:rPr lang="en-US" sz="1400" dirty="0" err="1">
                <a:latin typeface="Cambria" pitchFamily="18" charset="0"/>
                <a:ea typeface="DFKai-SB" pitchFamily="65" charset="-120"/>
              </a:rPr>
              <a:t>kerjasama</a:t>
            </a:r>
            <a:r>
              <a:rPr lang="en-US" sz="1400" dirty="0">
                <a:latin typeface="Cambria" pitchFamily="18" charset="0"/>
                <a:ea typeface="DFKai-SB" pitchFamily="65" charset="-120"/>
              </a:rPr>
              <a:t> </a:t>
            </a:r>
            <a:r>
              <a:rPr lang="en-US" sz="1400" dirty="0" err="1">
                <a:latin typeface="Cambria" pitchFamily="18" charset="0"/>
                <a:ea typeface="DFKai-SB" pitchFamily="65" charset="-120"/>
              </a:rPr>
              <a:t>Pemerintah</a:t>
            </a:r>
            <a:r>
              <a:rPr lang="en-US" sz="1400" dirty="0">
                <a:latin typeface="Cambria" pitchFamily="18" charset="0"/>
                <a:ea typeface="DFKai-SB" pitchFamily="65" charset="-120"/>
              </a:rPr>
              <a:t> </a:t>
            </a:r>
            <a:r>
              <a:rPr lang="en-US" sz="1400" dirty="0" err="1">
                <a:latin typeface="Cambria" pitchFamily="18" charset="0"/>
                <a:ea typeface="DFKai-SB" pitchFamily="65" charset="-120"/>
              </a:rPr>
              <a:t>kelurahan</a:t>
            </a:r>
            <a:r>
              <a:rPr lang="en-US" sz="1400" dirty="0">
                <a:latin typeface="Cambria" pitchFamily="18" charset="0"/>
                <a:ea typeface="DFKai-SB" pitchFamily="65" charset="-120"/>
              </a:rPr>
              <a:t>,  </a:t>
            </a:r>
            <a:r>
              <a:rPr lang="en-US" sz="1400" dirty="0" err="1">
                <a:latin typeface="Cambria" pitchFamily="18" charset="0"/>
                <a:ea typeface="DFKai-SB" pitchFamily="65" charset="-120"/>
              </a:rPr>
              <a:t>Bhabinkamtibmas</a:t>
            </a:r>
            <a:r>
              <a:rPr lang="en-US" sz="1400" dirty="0">
                <a:latin typeface="Cambria" pitchFamily="18" charset="0"/>
                <a:ea typeface="DFKai-SB" pitchFamily="65" charset="-120"/>
              </a:rPr>
              <a: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segenap</a:t>
            </a:r>
            <a:r>
              <a:rPr lang="en-US" sz="1400" dirty="0">
                <a:latin typeface="Cambria" pitchFamily="18" charset="0"/>
                <a:ea typeface="DFKai-SB" pitchFamily="65" charset="-120"/>
              </a:rPr>
              <a:t> </a:t>
            </a:r>
            <a:r>
              <a:rPr lang="en-US" sz="1400" dirty="0" err="1">
                <a:latin typeface="Cambria" pitchFamily="18" charset="0"/>
                <a:ea typeface="DFKai-SB" pitchFamily="65" charset="-120"/>
              </a:rPr>
              <a:t>elemen</a:t>
            </a:r>
            <a:r>
              <a:rPr lang="en-US" sz="1400" dirty="0">
                <a:latin typeface="Cambria" pitchFamily="18" charset="0"/>
                <a:ea typeface="DFKai-SB" pitchFamily="65" charset="-120"/>
              </a:rPr>
              <a:t> </a:t>
            </a:r>
            <a:r>
              <a:rPr lang="en-US" sz="1400" dirty="0" err="1">
                <a:latin typeface="Cambria" pitchFamily="18" charset="0"/>
                <a:ea typeface="DFKai-SB" pitchFamily="65" charset="-120"/>
              </a:rPr>
              <a:t>masyarakat</a:t>
            </a:r>
            <a:r>
              <a:rPr lang="en-US" sz="1400" dirty="0">
                <a:latin typeface="Cambria" pitchFamily="18" charset="0"/>
                <a:ea typeface="DFKai-SB" pitchFamily="65" charset="-120"/>
              </a:rPr>
              <a:t> </a:t>
            </a:r>
            <a:r>
              <a:rPr lang="en-US" sz="1400" dirty="0" err="1">
                <a:latin typeface="Cambria" pitchFamily="18" charset="0"/>
                <a:ea typeface="DFKai-SB" pitchFamily="65" charset="-120"/>
              </a:rPr>
              <a:t>seperti</a:t>
            </a:r>
            <a:r>
              <a:rPr lang="en-US" sz="1400" dirty="0">
                <a:latin typeface="Cambria" pitchFamily="18" charset="0"/>
                <a:ea typeface="DFKai-SB" pitchFamily="65" charset="-120"/>
              </a:rPr>
              <a:t> </a:t>
            </a:r>
            <a:r>
              <a:rPr lang="en-US" sz="1400" dirty="0" err="1">
                <a:latin typeface="Cambria" pitchFamily="18" charset="0"/>
                <a:ea typeface="DFKai-SB" pitchFamily="65" charset="-120"/>
              </a:rPr>
              <a:t>Lembaga</a:t>
            </a:r>
            <a:r>
              <a:rPr lang="en-US" sz="1400" dirty="0">
                <a:latin typeface="Cambria" pitchFamily="18" charset="0"/>
                <a:ea typeface="DFKai-SB" pitchFamily="65" charset="-120"/>
              </a:rPr>
              <a:t> </a:t>
            </a:r>
            <a:r>
              <a:rPr lang="en-US" sz="1400" dirty="0" err="1">
                <a:latin typeface="Cambria" pitchFamily="18" charset="0"/>
                <a:ea typeface="DFKai-SB" pitchFamily="65" charset="-120"/>
              </a:rPr>
              <a:t>Adat</a:t>
            </a:r>
            <a:r>
              <a:rPr lang="en-US" sz="1400" dirty="0">
                <a:latin typeface="Cambria" pitchFamily="18" charset="0"/>
                <a:ea typeface="DFKai-SB" pitchFamily="65" charset="-120"/>
              </a:rPr>
              <a:t>, </a:t>
            </a:r>
            <a:r>
              <a:rPr lang="en-US" sz="1400" dirty="0" err="1">
                <a:latin typeface="Cambria" pitchFamily="18" charset="0"/>
                <a:ea typeface="DFKai-SB" pitchFamily="65" charset="-120"/>
              </a:rPr>
              <a:t>Pengurus</a:t>
            </a:r>
            <a:r>
              <a:rPr lang="en-US" sz="1400" dirty="0">
                <a:latin typeface="Cambria" pitchFamily="18" charset="0"/>
                <a:ea typeface="DFKai-SB" pitchFamily="65" charset="-120"/>
              </a:rPr>
              <a:t> RW/RT </a:t>
            </a:r>
            <a:r>
              <a:rPr lang="en-US" sz="1400" dirty="0" err="1">
                <a:latin typeface="Cambria" pitchFamily="18" charset="0"/>
                <a:ea typeface="DFKai-SB" pitchFamily="65" charset="-120"/>
              </a:rPr>
              <a:t>dan</a:t>
            </a:r>
            <a:r>
              <a:rPr lang="en-US" sz="1400" dirty="0">
                <a:latin typeface="Cambria" pitchFamily="18" charset="0"/>
                <a:ea typeface="DFKai-SB" pitchFamily="65" charset="-120"/>
              </a:rPr>
              <a:t> </a:t>
            </a:r>
            <a:r>
              <a:rPr lang="en-US" sz="1400" dirty="0" err="1">
                <a:latin typeface="Cambria" pitchFamily="18" charset="0"/>
                <a:ea typeface="DFKai-SB" pitchFamily="65" charset="-120"/>
              </a:rPr>
              <a:t>lainnya</a:t>
            </a:r>
            <a:r>
              <a:rPr lang="en-US" sz="1400" dirty="0">
                <a:latin typeface="Cambria" pitchFamily="18" charset="0"/>
                <a:ea typeface="DFKai-SB" pitchFamily="65" charset="-120"/>
              </a:rPr>
              <a:t>. </a:t>
            </a:r>
            <a:r>
              <a:rPr lang="en-US" sz="1400" dirty="0" err="1">
                <a:latin typeface="Cambria" pitchFamily="18" charset="0"/>
                <a:ea typeface="DFKai-SB" pitchFamily="65" charset="-120"/>
              </a:rPr>
              <a:t>Namun</a:t>
            </a:r>
            <a:r>
              <a:rPr lang="en-US" sz="1400" dirty="0">
                <a:latin typeface="Cambria" pitchFamily="18" charset="0"/>
                <a:ea typeface="DFKai-SB" pitchFamily="65" charset="-120"/>
              </a:rPr>
              <a:t> </a:t>
            </a:r>
            <a:r>
              <a:rPr lang="en-US" sz="1400" dirty="0" err="1">
                <a:latin typeface="Cambria" pitchFamily="18" charset="0"/>
                <a:ea typeface="DFKai-SB" pitchFamily="65" charset="-120"/>
              </a:rPr>
              <a:t>demikian</a:t>
            </a:r>
            <a:r>
              <a:rPr lang="en-US" sz="1400" dirty="0">
                <a:latin typeface="Cambria" pitchFamily="18" charset="0"/>
                <a:ea typeface="DFKai-SB" pitchFamily="65" charset="-120"/>
              </a:rPr>
              <a:t> </a:t>
            </a:r>
            <a:r>
              <a:rPr lang="en-US" sz="1400" dirty="0" err="1">
                <a:latin typeface="Cambria" pitchFamily="18" charset="0"/>
                <a:ea typeface="DFKai-SB" pitchFamily="65" charset="-120"/>
              </a:rPr>
              <a:t>beberapa</a:t>
            </a:r>
            <a:r>
              <a:rPr lang="en-US" sz="1400" dirty="0">
                <a:latin typeface="Cambria" pitchFamily="18" charset="0"/>
                <a:ea typeface="DFKai-SB" pitchFamily="65" charset="-120"/>
              </a:rPr>
              <a:t> </a:t>
            </a:r>
            <a:r>
              <a:rPr lang="en-US" sz="1400" dirty="0" err="1">
                <a:latin typeface="Cambria" pitchFamily="18" charset="0"/>
                <a:ea typeface="DFKai-SB" pitchFamily="65" charset="-120"/>
              </a:rPr>
              <a:t>tindak</a:t>
            </a:r>
            <a:r>
              <a:rPr lang="en-US" sz="1400" dirty="0">
                <a:latin typeface="Cambria" pitchFamily="18" charset="0"/>
                <a:ea typeface="DFKai-SB" pitchFamily="65" charset="-120"/>
              </a:rPr>
              <a:t> </a:t>
            </a:r>
            <a:r>
              <a:rPr lang="en-US" sz="1400" dirty="0" err="1">
                <a:latin typeface="Cambria" pitchFamily="18" charset="0"/>
                <a:ea typeface="DFKai-SB" pitchFamily="65" charset="-120"/>
              </a:rPr>
              <a:t>kriminalitas</a:t>
            </a:r>
            <a:r>
              <a:rPr lang="en-US" sz="1400" dirty="0">
                <a:latin typeface="Cambria" pitchFamily="18" charset="0"/>
                <a:ea typeface="DFKai-SB" pitchFamily="65" charset="-120"/>
              </a:rPr>
              <a:t> yang </a:t>
            </a:r>
            <a:r>
              <a:rPr lang="en-US" sz="1400" dirty="0" err="1">
                <a:latin typeface="Cambria" pitchFamily="18" charset="0"/>
                <a:ea typeface="DFKai-SB" pitchFamily="65" charset="-120"/>
              </a:rPr>
              <a:t>dianggap</a:t>
            </a:r>
            <a:r>
              <a:rPr lang="en-US" sz="1400" dirty="0">
                <a:latin typeface="Cambria" pitchFamily="18" charset="0"/>
                <a:ea typeface="DFKai-SB" pitchFamily="65" charset="-120"/>
              </a:rPr>
              <a:t> </a:t>
            </a:r>
            <a:r>
              <a:rPr lang="en-US" sz="1400" dirty="0" err="1">
                <a:latin typeface="Cambria" pitchFamily="18" charset="0"/>
                <a:ea typeface="DFKai-SB" pitchFamily="65" charset="-120"/>
              </a:rPr>
              <a:t>perlu</a:t>
            </a:r>
            <a:r>
              <a:rPr lang="en-US" sz="1400" dirty="0">
                <a:latin typeface="Cambria" pitchFamily="18" charset="0"/>
                <a:ea typeface="DFKai-SB" pitchFamily="65" charset="-120"/>
              </a:rPr>
              <a:t> </a:t>
            </a:r>
            <a:r>
              <a:rPr lang="en-US" sz="1400" dirty="0" err="1">
                <a:latin typeface="Cambria" pitchFamily="18" charset="0"/>
                <a:ea typeface="DFKai-SB" pitchFamily="65" charset="-120"/>
              </a:rPr>
              <a:t>penanganan</a:t>
            </a:r>
            <a:r>
              <a:rPr lang="en-US" sz="1400" dirty="0">
                <a:latin typeface="Cambria" pitchFamily="18" charset="0"/>
                <a:ea typeface="DFKai-SB" pitchFamily="65" charset="-120"/>
              </a:rPr>
              <a:t> </a:t>
            </a:r>
            <a:r>
              <a:rPr lang="en-US" sz="1400" dirty="0" err="1">
                <a:latin typeface="Cambria" pitchFamily="18" charset="0"/>
                <a:ea typeface="DFKai-SB" pitchFamily="65" charset="-120"/>
              </a:rPr>
              <a:t>lebih</a:t>
            </a:r>
            <a:r>
              <a:rPr lang="en-US" sz="1400" dirty="0">
                <a:latin typeface="Cambria" pitchFamily="18" charset="0"/>
                <a:ea typeface="DFKai-SB" pitchFamily="65" charset="-120"/>
              </a:rPr>
              <a:t> </a:t>
            </a:r>
            <a:r>
              <a:rPr lang="en-US" sz="1400" dirty="0" err="1">
                <a:latin typeface="Cambria" pitchFamily="18" charset="0"/>
                <a:ea typeface="DFKai-SB" pitchFamily="65" charset="-120"/>
              </a:rPr>
              <a:t>lanjut</a:t>
            </a:r>
            <a:r>
              <a:rPr lang="en-US" sz="1400" dirty="0">
                <a:latin typeface="Cambria" pitchFamily="18" charset="0"/>
                <a:ea typeface="DFKai-SB" pitchFamily="65" charset="-120"/>
              </a:rPr>
              <a:t> </a:t>
            </a:r>
            <a:r>
              <a:rPr lang="en-US" sz="1400" dirty="0" err="1">
                <a:latin typeface="Cambria" pitchFamily="18" charset="0"/>
                <a:ea typeface="DFKai-SB" pitchFamily="65" charset="-120"/>
              </a:rPr>
              <a:t>atau</a:t>
            </a:r>
            <a:r>
              <a:rPr lang="en-US" sz="1400" dirty="0">
                <a:latin typeface="Cambria" pitchFamily="18" charset="0"/>
                <a:ea typeface="DFKai-SB" pitchFamily="65" charset="-120"/>
              </a:rPr>
              <a:t> </a:t>
            </a:r>
            <a:r>
              <a:rPr lang="en-US" sz="1400" dirty="0" err="1">
                <a:latin typeface="Cambria" pitchFamily="18" charset="0"/>
                <a:ea typeface="DFKai-SB" pitchFamily="65" charset="-120"/>
              </a:rPr>
              <a:t>atas</a:t>
            </a:r>
            <a:r>
              <a:rPr lang="en-US" sz="1400" dirty="0">
                <a:latin typeface="Cambria" pitchFamily="18" charset="0"/>
                <a:ea typeface="DFKai-SB" pitchFamily="65" charset="-120"/>
              </a:rPr>
              <a:t> </a:t>
            </a:r>
            <a:r>
              <a:rPr lang="en-US" sz="1400" dirty="0" err="1">
                <a:latin typeface="Cambria" pitchFamily="18" charset="0"/>
                <a:ea typeface="DFKai-SB" pitchFamily="65" charset="-120"/>
              </a:rPr>
              <a:t>keinginan</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pihak</a:t>
            </a:r>
            <a:r>
              <a:rPr lang="en-US" sz="1400" dirty="0" smtClean="0">
                <a:latin typeface="Cambria" pitchFamily="18" charset="0"/>
                <a:ea typeface="DFKai-SB" pitchFamily="65" charset="-120"/>
              </a:rPr>
              <a:t> </a:t>
            </a:r>
            <a:r>
              <a:rPr lang="en-US" sz="1400" dirty="0">
                <a:latin typeface="Cambria" pitchFamily="18" charset="0"/>
                <a:ea typeface="DFKai-SB" pitchFamily="65" charset="-120"/>
              </a:rPr>
              <a:t>yang </a:t>
            </a:r>
            <a:r>
              <a:rPr lang="en-US" sz="1400" dirty="0" err="1">
                <a:latin typeface="Cambria" pitchFamily="18" charset="0"/>
                <a:ea typeface="DFKai-SB" pitchFamily="65" charset="-120"/>
              </a:rPr>
              <a:t>bermasalah</a:t>
            </a:r>
            <a:r>
              <a:rPr lang="en-US" sz="1400" dirty="0">
                <a:latin typeface="Cambria" pitchFamily="18" charset="0"/>
                <a:ea typeface="DFKai-SB" pitchFamily="65" charset="-120"/>
              </a:rPr>
              <a:t>  </a:t>
            </a:r>
            <a:r>
              <a:rPr lang="en-US" sz="1400" dirty="0" err="1">
                <a:latin typeface="Cambria" pitchFamily="18" charset="0"/>
                <a:ea typeface="DFKai-SB" pitchFamily="65" charset="-120"/>
              </a:rPr>
              <a:t>maka</a:t>
            </a:r>
            <a:r>
              <a:rPr lang="en-US" sz="1400" dirty="0">
                <a:latin typeface="Cambria" pitchFamily="18" charset="0"/>
                <a:ea typeface="DFKai-SB" pitchFamily="65" charset="-120"/>
              </a:rPr>
              <a:t> </a:t>
            </a:r>
            <a:r>
              <a:rPr lang="en-US" sz="1400" dirty="0" err="1">
                <a:latin typeface="Cambria" pitchFamily="18" charset="0"/>
                <a:ea typeface="DFKai-SB" pitchFamily="65" charset="-120"/>
              </a:rPr>
              <a:t>tindak</a:t>
            </a:r>
            <a:r>
              <a:rPr lang="en-US" sz="1400" dirty="0">
                <a:latin typeface="Cambria" pitchFamily="18" charset="0"/>
                <a:ea typeface="DFKai-SB" pitchFamily="65" charset="-120"/>
              </a:rPr>
              <a:t> </a:t>
            </a:r>
            <a:r>
              <a:rPr lang="en-US" sz="1400" dirty="0" err="1">
                <a:latin typeface="Cambria" pitchFamily="18" charset="0"/>
                <a:ea typeface="DFKai-SB" pitchFamily="65" charset="-120"/>
              </a:rPr>
              <a:t>kriminalitas</a:t>
            </a:r>
            <a:r>
              <a:rPr lang="en-US" sz="1400" dirty="0">
                <a:latin typeface="Cambria" pitchFamily="18" charset="0"/>
                <a:ea typeface="DFKai-SB" pitchFamily="65" charset="-120"/>
              </a:rPr>
              <a:t> </a:t>
            </a:r>
            <a:r>
              <a:rPr lang="en-US" sz="1400" dirty="0" err="1">
                <a:latin typeface="Cambria" pitchFamily="18" charset="0"/>
                <a:ea typeface="DFKai-SB" pitchFamily="65" charset="-120"/>
              </a:rPr>
              <a:t>tersebut</a:t>
            </a:r>
            <a:r>
              <a:rPr lang="en-US" sz="1400" dirty="0">
                <a:latin typeface="Cambria" pitchFamily="18" charset="0"/>
                <a:ea typeface="DFKai-SB" pitchFamily="65" charset="-120"/>
              </a:rPr>
              <a:t> </a:t>
            </a:r>
            <a:r>
              <a:rPr lang="en-US" sz="1400" dirty="0" err="1">
                <a:latin typeface="Cambria" pitchFamily="18" charset="0"/>
                <a:ea typeface="DFKai-SB" pitchFamily="65" charset="-120"/>
              </a:rPr>
              <a:t>dilimpahkan</a:t>
            </a:r>
            <a:r>
              <a:rPr lang="en-US" sz="1400" dirty="0">
                <a:latin typeface="Cambria" pitchFamily="18" charset="0"/>
                <a:ea typeface="DFKai-SB" pitchFamily="65" charset="-120"/>
              </a:rPr>
              <a:t> </a:t>
            </a:r>
            <a:r>
              <a:rPr lang="en-US" sz="1400" dirty="0" err="1">
                <a:latin typeface="Cambria" pitchFamily="18" charset="0"/>
                <a:ea typeface="DFKai-SB" pitchFamily="65" charset="-120"/>
              </a:rPr>
              <a:t>kepada</a:t>
            </a:r>
            <a:r>
              <a:rPr lang="en-US" sz="1400" dirty="0">
                <a:latin typeface="Cambria" pitchFamily="18" charset="0"/>
                <a:ea typeface="DFKai-SB" pitchFamily="65" charset="-120"/>
              </a:rPr>
              <a:t>  </a:t>
            </a:r>
            <a:r>
              <a:rPr lang="en-US" sz="1400" dirty="0" err="1" smtClean="0">
                <a:latin typeface="Cambria" pitchFamily="18" charset="0"/>
                <a:ea typeface="DFKai-SB" pitchFamily="65" charset="-120"/>
              </a:rPr>
              <a:t>pihak</a:t>
            </a:r>
            <a:r>
              <a:rPr lang="en-US" sz="1400" dirty="0" smtClean="0">
                <a:latin typeface="Cambria" pitchFamily="18" charset="0"/>
                <a:ea typeface="DFKai-SB" pitchFamily="65" charset="-120"/>
              </a:rPr>
              <a:t> </a:t>
            </a:r>
            <a:r>
              <a:rPr lang="en-US" sz="1400" dirty="0" err="1">
                <a:latin typeface="Cambria" pitchFamily="18" charset="0"/>
                <a:ea typeface="DFKai-SB" pitchFamily="65" charset="-120"/>
              </a:rPr>
              <a:t>kepolisian</a:t>
            </a:r>
            <a:r>
              <a:rPr lang="en-US" sz="1400" dirty="0">
                <a:latin typeface="Cambria" pitchFamily="18" charset="0"/>
                <a:ea typeface="DFKai-SB" pitchFamily="65" charset="-120"/>
              </a:rPr>
              <a:t> (</a:t>
            </a:r>
            <a:r>
              <a:rPr lang="en-US" sz="1400" dirty="0" err="1">
                <a:latin typeface="Cambria" pitchFamily="18" charset="0"/>
                <a:ea typeface="DFKai-SB" pitchFamily="65" charset="-120"/>
              </a:rPr>
              <a:t>Polsek</a:t>
            </a:r>
            <a:r>
              <a:rPr lang="en-US" sz="1400" dirty="0">
                <a:latin typeface="Cambria" pitchFamily="18" charset="0"/>
                <a:ea typeface="DFKai-SB" pitchFamily="65" charset="-120"/>
              </a:rPr>
              <a:t> </a:t>
            </a:r>
            <a:r>
              <a:rPr lang="en-US" sz="1400" dirty="0" err="1">
                <a:latin typeface="Cambria" pitchFamily="18" charset="0"/>
                <a:ea typeface="DFKai-SB" pitchFamily="65" charset="-120"/>
              </a:rPr>
              <a:t>Palu</a:t>
            </a:r>
            <a:r>
              <a:rPr lang="en-US" sz="1400" dirty="0">
                <a:latin typeface="Cambria" pitchFamily="18" charset="0"/>
                <a:ea typeface="DFKai-SB" pitchFamily="65" charset="-120"/>
              </a:rPr>
              <a:t> Selatan).</a:t>
            </a:r>
          </a:p>
        </p:txBody>
      </p:sp>
      <p:sp>
        <p:nvSpPr>
          <p:cNvPr id="8" name="TextBox 7"/>
          <p:cNvSpPr txBox="1"/>
          <p:nvPr/>
        </p:nvSpPr>
        <p:spPr>
          <a:xfrm>
            <a:off x="1143000" y="1524000"/>
            <a:ext cx="5865699" cy="896211"/>
          </a:xfrm>
          <a:prstGeom prst="rect">
            <a:avLst/>
          </a:prstGeom>
          <a:noFill/>
        </p:spPr>
        <p:txBody>
          <a:bodyPr wrap="square" lIns="95064" tIns="47532" rIns="95064" bIns="47532" rtlCol="0">
            <a:spAutoFit/>
          </a:bodyPr>
          <a:lstStyle/>
          <a:p>
            <a:pPr marL="735013" indent="-735013"/>
            <a:r>
              <a:rPr lang="en-US" sz="2600" b="1" dirty="0">
                <a:latin typeface="Arial Rounded MT Bold" pitchFamily="34" charset="0"/>
              </a:rPr>
              <a:t>21. </a:t>
            </a:r>
            <a:r>
              <a:rPr lang="en-US" sz="2600" b="1" dirty="0" smtClean="0">
                <a:latin typeface="Arial Rounded MT Bold" pitchFamily="34" charset="0"/>
              </a:rPr>
              <a:t> </a:t>
            </a:r>
            <a:r>
              <a:rPr lang="en-US" sz="2600" b="1" dirty="0" err="1" smtClean="0">
                <a:latin typeface="Arial Rounded MT Bold" pitchFamily="34" charset="0"/>
              </a:rPr>
              <a:t>Keamanan</a:t>
            </a:r>
            <a:r>
              <a:rPr lang="en-US" sz="2600" b="1" dirty="0" smtClean="0">
                <a:latin typeface="Arial Rounded MT Bold" pitchFamily="34" charset="0"/>
              </a:rPr>
              <a:t> </a:t>
            </a:r>
            <a:r>
              <a:rPr lang="en-US" sz="2600" b="1" dirty="0" err="1">
                <a:latin typeface="Arial Rounded MT Bold" pitchFamily="34" charset="0"/>
              </a:rPr>
              <a:t>dan</a:t>
            </a:r>
            <a:r>
              <a:rPr lang="en-US" sz="2600" b="1" dirty="0">
                <a:latin typeface="Arial Rounded MT Bold" pitchFamily="34" charset="0"/>
              </a:rPr>
              <a:t> </a:t>
            </a:r>
            <a:r>
              <a:rPr lang="en-US" sz="2600" b="1" dirty="0" err="1">
                <a:latin typeface="Arial Rounded MT Bold" pitchFamily="34" charset="0"/>
              </a:rPr>
              <a:t>Ketertiban</a:t>
            </a:r>
            <a:r>
              <a:rPr lang="en-US" sz="2600" b="1" dirty="0">
                <a:latin typeface="Arial Rounded MT Bold" pitchFamily="34" charset="0"/>
              </a:rPr>
              <a:t> </a:t>
            </a:r>
            <a:r>
              <a:rPr lang="en-US" sz="2600" b="1" dirty="0" err="1">
                <a:latin typeface="Arial Rounded MT Bold" pitchFamily="34" charset="0"/>
              </a:rPr>
              <a:t>Masyarakat</a:t>
            </a:r>
            <a:endParaRPr lang="en-US" sz="2600" b="1" dirty="0">
              <a:latin typeface="Arial Rounded MT Bold" pitchFamily="34" charset="0"/>
            </a:endParaRPr>
          </a:p>
        </p:txBody>
      </p:sp>
      <p:sp>
        <p:nvSpPr>
          <p:cNvPr id="7"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75</a:t>
            </a:fld>
            <a:endParaRPr lang="en-US" sz="2200" b="1" dirty="0">
              <a:solidFill>
                <a:schemeClr val="bg1"/>
              </a:solidFill>
              <a:latin typeface="Papyrus" pitchFamily="66" charset="0"/>
              <a:ea typeface="BatangChe" pitchFamily="49" charset="-127"/>
            </a:endParaRPr>
          </a:p>
        </p:txBody>
      </p:sp>
      <p:sp>
        <p:nvSpPr>
          <p:cNvPr id="10"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1" name="Date Placeholder 1"/>
          <p:cNvSpPr txBox="1">
            <a:spLocks/>
          </p:cNvSpPr>
          <p:nvPr/>
        </p:nvSpPr>
        <p:spPr>
          <a:xfrm rot="16200000">
            <a:off x="6558621" y="631626"/>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219200" y="838200"/>
            <a:ext cx="5493548" cy="8915401"/>
          </a:xfrm>
          <a:prstGeom prst="rect">
            <a:avLst/>
          </a:prstGeom>
          <a:effectLst>
            <a:glow rad="101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lIns="95064" tIns="47532" rIns="95064" bIns="47532">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61066" indent="0">
              <a:buNone/>
            </a:pPr>
            <a:r>
              <a:rPr lang="en-US" sz="1500" b="1" dirty="0" smtClean="0">
                <a:latin typeface="Cambria" pitchFamily="18" charset="0"/>
              </a:rPr>
              <a:t>POS </a:t>
            </a:r>
            <a:r>
              <a:rPr lang="en-US" sz="1500" b="1" dirty="0">
                <a:latin typeface="Cambria" pitchFamily="18" charset="0"/>
              </a:rPr>
              <a:t>POLISI MASYARAKAT (POLMAS)  DAN  POSKAMLING</a:t>
            </a:r>
          </a:p>
          <a:p>
            <a:pPr marL="61066" indent="0">
              <a:buNone/>
            </a:pPr>
            <a:r>
              <a:rPr lang="en-US" sz="1700" b="1" dirty="0">
                <a:latin typeface="Cambria" pitchFamily="18" charset="0"/>
                <a:cs typeface="Arial" pitchFamily="34" charset="0"/>
              </a:rPr>
              <a:t>-  </a:t>
            </a:r>
            <a:r>
              <a:rPr lang="en-US" sz="1500" b="1" dirty="0" err="1">
                <a:latin typeface="Cambria" pitchFamily="18" charset="0"/>
                <a:cs typeface="Arial" pitchFamily="34" charset="0"/>
              </a:rPr>
              <a:t>Fasilitas</a:t>
            </a:r>
            <a:r>
              <a:rPr lang="en-US" sz="1500" b="1" dirty="0">
                <a:latin typeface="Cambria" pitchFamily="18" charset="0"/>
                <a:cs typeface="Arial" pitchFamily="34" charset="0"/>
              </a:rPr>
              <a:t> </a:t>
            </a:r>
            <a:r>
              <a:rPr lang="en-US" sz="1500" b="1" dirty="0" err="1">
                <a:latin typeface="Cambria" pitchFamily="18" charset="0"/>
                <a:cs typeface="Arial" pitchFamily="34" charset="0"/>
              </a:rPr>
              <a:t>keamanan</a:t>
            </a:r>
            <a:endParaRPr lang="en-US" sz="1500" b="1" dirty="0">
              <a:latin typeface="Cambria" pitchFamily="18" charset="0"/>
              <a:cs typeface="Arial" pitchFamily="34" charset="0"/>
            </a:endParaRPr>
          </a:p>
          <a:p>
            <a:pPr marL="494000" indent="-253767" algn="just">
              <a:lnSpc>
                <a:spcPct val="150000"/>
              </a:lnSpc>
              <a:buNone/>
            </a:pPr>
            <a:r>
              <a:rPr lang="en-US" sz="1500" dirty="0">
                <a:latin typeface="Cambria" pitchFamily="18" charset="0"/>
                <a:cs typeface="Arial" pitchFamily="34" charset="0"/>
              </a:rPr>
              <a:t>1. </a:t>
            </a:r>
            <a:r>
              <a:rPr lang="en-US" sz="1500" dirty="0" err="1">
                <a:latin typeface="Cambria" pitchFamily="18" charset="0"/>
                <a:cs typeface="Arial" pitchFamily="34" charset="0"/>
              </a:rPr>
              <a:t>Poskamling</a:t>
            </a:r>
            <a:r>
              <a:rPr lang="en-US" sz="1500" dirty="0">
                <a:latin typeface="Cambria" pitchFamily="18" charset="0"/>
                <a:cs typeface="Arial" pitchFamily="34" charset="0"/>
              </a:rPr>
              <a:t>, </a:t>
            </a:r>
            <a:r>
              <a:rPr lang="en-US" sz="1500" dirty="0" err="1">
                <a:latin typeface="Cambria" pitchFamily="18" charset="0"/>
                <a:cs typeface="Arial" pitchFamily="34" charset="0"/>
              </a:rPr>
              <a:t>terdapat</a:t>
            </a:r>
            <a:r>
              <a:rPr lang="en-US" sz="1500" dirty="0">
                <a:latin typeface="Cambria" pitchFamily="18" charset="0"/>
                <a:cs typeface="Arial" pitchFamily="34" charset="0"/>
              </a:rPr>
              <a:t> 37 </a:t>
            </a:r>
            <a:r>
              <a:rPr lang="en-US" sz="1500" dirty="0" err="1">
                <a:latin typeface="Cambria" pitchFamily="18" charset="0"/>
                <a:cs typeface="Arial" pitchFamily="34" charset="0"/>
              </a:rPr>
              <a:t>Poskamling</a:t>
            </a:r>
            <a:r>
              <a:rPr lang="en-US" sz="1500" dirty="0">
                <a:latin typeface="Cambria" pitchFamily="18" charset="0"/>
                <a:cs typeface="Arial" pitchFamily="34" charset="0"/>
              </a:rPr>
              <a:t>  </a:t>
            </a:r>
            <a:r>
              <a:rPr lang="en-US" sz="1500" dirty="0" err="1">
                <a:latin typeface="Cambria" pitchFamily="18" charset="0"/>
                <a:cs typeface="Arial" pitchFamily="34" charset="0"/>
              </a:rPr>
              <a:t>terdapat</a:t>
            </a:r>
            <a:r>
              <a:rPr lang="en-US" sz="1500" dirty="0">
                <a:latin typeface="Cambria" pitchFamily="18" charset="0"/>
                <a:cs typeface="Arial" pitchFamily="34" charset="0"/>
              </a:rPr>
              <a:t> di </a:t>
            </a:r>
            <a:r>
              <a:rPr lang="en-US" sz="1500" dirty="0" err="1">
                <a:latin typeface="Cambria" pitchFamily="18" charset="0"/>
                <a:cs typeface="Arial" pitchFamily="34" charset="0"/>
              </a:rPr>
              <a:t>semua</a:t>
            </a:r>
            <a:r>
              <a:rPr lang="en-US" sz="1500" dirty="0">
                <a:latin typeface="Cambria" pitchFamily="18" charset="0"/>
                <a:cs typeface="Arial" pitchFamily="34" charset="0"/>
              </a:rPr>
              <a:t> RT </a:t>
            </a:r>
            <a:r>
              <a:rPr lang="en-US" sz="1500" dirty="0" err="1">
                <a:latin typeface="Cambria" pitchFamily="18" charset="0"/>
                <a:cs typeface="Arial" pitchFamily="34" charset="0"/>
              </a:rPr>
              <a:t>sekelurahan</a:t>
            </a:r>
            <a:r>
              <a:rPr lang="en-US" sz="1500" dirty="0">
                <a:latin typeface="Cambria" pitchFamily="18" charset="0"/>
                <a:cs typeface="Arial" pitchFamily="34" charset="0"/>
              </a:rPr>
              <a:t> </a:t>
            </a:r>
            <a:r>
              <a:rPr lang="en-US" sz="1500" dirty="0" err="1">
                <a:latin typeface="Cambria" pitchFamily="18" charset="0"/>
                <a:cs typeface="Arial" pitchFamily="34" charset="0"/>
              </a:rPr>
              <a:t>Palupi</a:t>
            </a:r>
            <a:r>
              <a:rPr lang="en-US" sz="1500" dirty="0">
                <a:latin typeface="Cambria" pitchFamily="18" charset="0"/>
                <a:cs typeface="Arial" pitchFamily="34" charset="0"/>
              </a:rPr>
              <a:t> 35 </a:t>
            </a:r>
            <a:r>
              <a:rPr lang="en-US" sz="1500" dirty="0" err="1">
                <a:latin typeface="Cambria" pitchFamily="18" charset="0"/>
                <a:cs typeface="Arial" pitchFamily="34" charset="0"/>
              </a:rPr>
              <a:t>Pos</a:t>
            </a:r>
            <a:r>
              <a:rPr lang="en-US" sz="1500" dirty="0">
                <a:latin typeface="Cambria" pitchFamily="18" charset="0"/>
                <a:cs typeface="Arial" pitchFamily="34" charset="0"/>
              </a:rPr>
              <a:t> </a:t>
            </a:r>
            <a:r>
              <a:rPr lang="en-US" sz="1500" dirty="0" err="1">
                <a:latin typeface="Cambria" pitchFamily="18" charset="0"/>
                <a:cs typeface="Arial" pitchFamily="34" charset="0"/>
              </a:rPr>
              <a:t>belum</a:t>
            </a:r>
            <a:r>
              <a:rPr lang="en-US" sz="1500" dirty="0">
                <a:latin typeface="Cambria" pitchFamily="18" charset="0"/>
                <a:cs typeface="Arial" pitchFamily="34" charset="0"/>
              </a:rPr>
              <a:t> </a:t>
            </a:r>
            <a:r>
              <a:rPr lang="en-US" sz="1500" dirty="0" err="1">
                <a:latin typeface="Cambria" pitchFamily="18" charset="0"/>
                <a:cs typeface="Arial" pitchFamily="34" charset="0"/>
              </a:rPr>
              <a:t>permanen</a:t>
            </a:r>
            <a:r>
              <a:rPr lang="en-US" sz="1500" dirty="0">
                <a:latin typeface="Cambria" pitchFamily="18" charset="0"/>
                <a:cs typeface="Arial" pitchFamily="34" charset="0"/>
              </a:rPr>
              <a:t> (</a:t>
            </a:r>
            <a:r>
              <a:rPr lang="en-US" sz="1500" dirty="0" err="1">
                <a:latin typeface="Cambria" pitchFamily="18" charset="0"/>
                <a:cs typeface="Arial" pitchFamily="34" charset="0"/>
              </a:rPr>
              <a:t>masih</a:t>
            </a:r>
            <a:r>
              <a:rPr lang="en-US" sz="1500" dirty="0">
                <a:latin typeface="Cambria" pitchFamily="18" charset="0"/>
                <a:cs typeface="Arial" pitchFamily="34" charset="0"/>
              </a:rPr>
              <a:t> </a:t>
            </a:r>
            <a:r>
              <a:rPr lang="en-US" sz="1500" dirty="0" err="1">
                <a:latin typeface="Cambria" pitchFamily="18" charset="0"/>
                <a:cs typeface="Arial" pitchFamily="34" charset="0"/>
              </a:rPr>
              <a:t>bangunan</a:t>
            </a:r>
            <a:r>
              <a:rPr lang="en-US" sz="1500" dirty="0">
                <a:latin typeface="Cambria" pitchFamily="18" charset="0"/>
                <a:cs typeface="Arial" pitchFamily="34" charset="0"/>
              </a:rPr>
              <a:t>  </a:t>
            </a:r>
            <a:r>
              <a:rPr lang="en-US" sz="1500" dirty="0" err="1">
                <a:latin typeface="Cambria" pitchFamily="18" charset="0"/>
                <a:cs typeface="Arial" pitchFamily="34" charset="0"/>
              </a:rPr>
              <a:t>papan</a:t>
            </a:r>
            <a:r>
              <a:rPr lang="en-US" sz="1500" dirty="0">
                <a:latin typeface="Cambria" pitchFamily="18" charset="0"/>
                <a:cs typeface="Arial" pitchFamily="34" charset="0"/>
              </a:rPr>
              <a:t>) </a:t>
            </a:r>
            <a:r>
              <a:rPr lang="en-US" sz="1500" dirty="0" err="1">
                <a:latin typeface="Cambria" pitchFamily="18" charset="0"/>
                <a:cs typeface="Arial" pitchFamily="34" charset="0"/>
              </a:rPr>
              <a:t>dan</a:t>
            </a:r>
            <a:r>
              <a:rPr lang="en-US" sz="1500" dirty="0">
                <a:latin typeface="Cambria" pitchFamily="18" charset="0"/>
                <a:cs typeface="Arial" pitchFamily="34" charset="0"/>
              </a:rPr>
              <a:t> 2 </a:t>
            </a:r>
            <a:r>
              <a:rPr lang="en-US" sz="1500" dirty="0" err="1">
                <a:latin typeface="Cambria" pitchFamily="18" charset="0"/>
                <a:cs typeface="Arial" pitchFamily="34" charset="0"/>
              </a:rPr>
              <a:t>Pos</a:t>
            </a:r>
            <a:r>
              <a:rPr lang="en-US" sz="1500" dirty="0">
                <a:latin typeface="Cambria" pitchFamily="18" charset="0"/>
                <a:cs typeface="Arial" pitchFamily="34" charset="0"/>
              </a:rPr>
              <a:t>  </a:t>
            </a:r>
            <a:r>
              <a:rPr lang="en-US" sz="1500" dirty="0" err="1">
                <a:latin typeface="Cambria" pitchFamily="18" charset="0"/>
                <a:cs typeface="Arial" pitchFamily="34" charset="0"/>
              </a:rPr>
              <a:t>permanen</a:t>
            </a:r>
            <a:r>
              <a:rPr lang="en-US" sz="1500" dirty="0">
                <a:latin typeface="Cambria" pitchFamily="18" charset="0"/>
                <a:cs typeface="Arial" pitchFamily="34" charset="0"/>
              </a:rPr>
              <a:t> </a:t>
            </a:r>
            <a:r>
              <a:rPr lang="en-US" sz="1500" dirty="0" err="1">
                <a:latin typeface="Cambria" pitchFamily="18" charset="0"/>
                <a:cs typeface="Arial" pitchFamily="34" charset="0"/>
              </a:rPr>
              <a:t>swadaya</a:t>
            </a:r>
            <a:r>
              <a:rPr lang="en-US" sz="1500" dirty="0">
                <a:latin typeface="Cambria" pitchFamily="18" charset="0"/>
                <a:cs typeface="Arial" pitchFamily="34" charset="0"/>
              </a:rPr>
              <a:t> </a:t>
            </a:r>
            <a:r>
              <a:rPr lang="en-US" sz="1500" dirty="0" err="1">
                <a:latin typeface="Cambria" pitchFamily="18" charset="0"/>
                <a:cs typeface="Arial" pitchFamily="34" charset="0"/>
              </a:rPr>
              <a:t>masyarakat</a:t>
            </a:r>
            <a:r>
              <a:rPr lang="en-US" sz="1500" dirty="0">
                <a:latin typeface="Cambria" pitchFamily="18" charset="0"/>
                <a:cs typeface="Arial" pitchFamily="34" charset="0"/>
              </a:rPr>
              <a:t>.</a:t>
            </a:r>
          </a:p>
          <a:p>
            <a:pPr marL="494000" indent="-253767" algn="just">
              <a:lnSpc>
                <a:spcPct val="150000"/>
              </a:lnSpc>
              <a:buNone/>
            </a:pPr>
            <a:r>
              <a:rPr lang="en-US" sz="1500" dirty="0">
                <a:latin typeface="Cambria" pitchFamily="18" charset="0"/>
                <a:cs typeface="Arial" pitchFamily="34" charset="0"/>
              </a:rPr>
              <a:t>2. </a:t>
            </a:r>
            <a:r>
              <a:rPr lang="en-US" sz="1500" dirty="0" err="1">
                <a:latin typeface="Cambria" pitchFamily="18" charset="0"/>
                <a:cs typeface="Arial" pitchFamily="34" charset="0"/>
              </a:rPr>
              <a:t>Pos</a:t>
            </a:r>
            <a:r>
              <a:rPr lang="en-US" sz="1500" dirty="0">
                <a:latin typeface="Cambria" pitchFamily="18" charset="0"/>
                <a:cs typeface="Arial" pitchFamily="34" charset="0"/>
              </a:rPr>
              <a:t> </a:t>
            </a:r>
            <a:r>
              <a:rPr lang="en-US" sz="1500" dirty="0" err="1">
                <a:latin typeface="Cambria" pitchFamily="18" charset="0"/>
                <a:cs typeface="Arial" pitchFamily="34" charset="0"/>
              </a:rPr>
              <a:t>Polisi</a:t>
            </a:r>
            <a:r>
              <a:rPr lang="en-US" sz="1500" dirty="0">
                <a:latin typeface="Cambria" pitchFamily="18" charset="0"/>
                <a:cs typeface="Arial" pitchFamily="34" charset="0"/>
              </a:rPr>
              <a:t> </a:t>
            </a:r>
            <a:r>
              <a:rPr lang="en-US" sz="1500" dirty="0" err="1">
                <a:latin typeface="Cambria" pitchFamily="18" charset="0"/>
                <a:cs typeface="Arial" pitchFamily="34" charset="0"/>
              </a:rPr>
              <a:t>Masyarakat</a:t>
            </a:r>
            <a:r>
              <a:rPr lang="en-US" sz="1500" dirty="0">
                <a:latin typeface="Cambria" pitchFamily="18" charset="0"/>
                <a:cs typeface="Arial" pitchFamily="34" charset="0"/>
              </a:rPr>
              <a:t> (POLMAS)  </a:t>
            </a:r>
            <a:r>
              <a:rPr lang="en-US" sz="1500" dirty="0" err="1">
                <a:latin typeface="Cambria" pitchFamily="18" charset="0"/>
                <a:cs typeface="Arial" pitchFamily="34" charset="0"/>
              </a:rPr>
              <a:t>terletak</a:t>
            </a:r>
            <a:r>
              <a:rPr lang="en-US" sz="1500" dirty="0">
                <a:latin typeface="Cambria" pitchFamily="18" charset="0"/>
                <a:cs typeface="Arial" pitchFamily="34" charset="0"/>
              </a:rPr>
              <a:t> di RT 06/05 </a:t>
            </a:r>
            <a:r>
              <a:rPr lang="en-US" sz="1500" dirty="0" err="1">
                <a:latin typeface="Cambria" pitchFamily="18" charset="0"/>
                <a:cs typeface="Arial" pitchFamily="34" charset="0"/>
              </a:rPr>
              <a:t>dibangun</a:t>
            </a:r>
            <a:r>
              <a:rPr lang="en-US" sz="1500" dirty="0">
                <a:latin typeface="Cambria" pitchFamily="18" charset="0"/>
                <a:cs typeface="Arial" pitchFamily="34" charset="0"/>
              </a:rPr>
              <a:t> </a:t>
            </a:r>
            <a:r>
              <a:rPr lang="en-US" sz="1500" dirty="0" err="1">
                <a:latin typeface="Cambria" pitchFamily="18" charset="0"/>
                <a:cs typeface="Arial" pitchFamily="34" charset="0"/>
              </a:rPr>
              <a:t>oleh</a:t>
            </a:r>
            <a:r>
              <a:rPr lang="en-US" sz="1500" dirty="0">
                <a:latin typeface="Cambria" pitchFamily="18" charset="0"/>
                <a:cs typeface="Arial" pitchFamily="34" charset="0"/>
              </a:rPr>
              <a:t> </a:t>
            </a:r>
            <a:r>
              <a:rPr lang="en-US" sz="1500" dirty="0" err="1">
                <a:latin typeface="Cambria" pitchFamily="18" charset="0"/>
                <a:cs typeface="Arial" pitchFamily="34" charset="0"/>
              </a:rPr>
              <a:t>swadaya</a:t>
            </a:r>
            <a:r>
              <a:rPr lang="en-US" sz="1500" dirty="0">
                <a:latin typeface="Cambria" pitchFamily="18" charset="0"/>
                <a:cs typeface="Arial" pitchFamily="34" charset="0"/>
              </a:rPr>
              <a:t> </a:t>
            </a:r>
            <a:r>
              <a:rPr lang="en-US" sz="1500" dirty="0" err="1">
                <a:latin typeface="Cambria" pitchFamily="18" charset="0"/>
                <a:cs typeface="Arial" pitchFamily="34" charset="0"/>
              </a:rPr>
              <a:t>masyarakat</a:t>
            </a:r>
            <a:r>
              <a:rPr lang="en-US" sz="1500" dirty="0">
                <a:latin typeface="Cambria" pitchFamily="18" charset="0"/>
                <a:cs typeface="Arial" pitchFamily="34" charset="0"/>
              </a:rPr>
              <a:t> </a:t>
            </a:r>
            <a:r>
              <a:rPr lang="en-US" sz="1500" dirty="0" err="1">
                <a:latin typeface="Cambria" pitchFamily="18" charset="0"/>
                <a:cs typeface="Arial" pitchFamily="34" charset="0"/>
              </a:rPr>
              <a:t>dengan</a:t>
            </a:r>
            <a:r>
              <a:rPr lang="en-US" sz="1500" dirty="0">
                <a:latin typeface="Cambria" pitchFamily="18" charset="0"/>
                <a:cs typeface="Arial" pitchFamily="34" charset="0"/>
              </a:rPr>
              <a:t> </a:t>
            </a:r>
            <a:r>
              <a:rPr lang="en-US" sz="1500" dirty="0" err="1">
                <a:latin typeface="Cambria" pitchFamily="18" charset="0"/>
                <a:cs typeface="Arial" pitchFamily="34" charset="0"/>
              </a:rPr>
              <a:t>ukuran</a:t>
            </a:r>
            <a:r>
              <a:rPr lang="en-US" sz="1500" dirty="0">
                <a:latin typeface="Cambria" pitchFamily="18" charset="0"/>
                <a:cs typeface="Arial" pitchFamily="34" charset="0"/>
              </a:rPr>
              <a:t> </a:t>
            </a:r>
            <a:r>
              <a:rPr lang="en-US" sz="1500" dirty="0" err="1">
                <a:latin typeface="Cambria" pitchFamily="18" charset="0"/>
                <a:cs typeface="Arial" pitchFamily="34" charset="0"/>
              </a:rPr>
              <a:t>tanah</a:t>
            </a:r>
            <a:r>
              <a:rPr lang="en-US" sz="1500" dirty="0">
                <a:latin typeface="Cambria" pitchFamily="18" charset="0"/>
                <a:cs typeface="Arial" pitchFamily="34" charset="0"/>
              </a:rPr>
              <a:t>  8x15 meter </a:t>
            </a:r>
            <a:r>
              <a:rPr lang="en-US" sz="1500" dirty="0" err="1">
                <a:latin typeface="Cambria" pitchFamily="18" charset="0"/>
                <a:cs typeface="Arial" pitchFamily="34" charset="0"/>
              </a:rPr>
              <a:t>luas</a:t>
            </a:r>
            <a:r>
              <a:rPr lang="en-US" sz="1500" dirty="0">
                <a:latin typeface="Cambria" pitchFamily="18" charset="0"/>
                <a:cs typeface="Arial" pitchFamily="34" charset="0"/>
              </a:rPr>
              <a:t> </a:t>
            </a:r>
            <a:r>
              <a:rPr lang="en-US" sz="1500" dirty="0" err="1">
                <a:latin typeface="Cambria" pitchFamily="18" charset="0"/>
                <a:cs typeface="Arial" pitchFamily="34" charset="0"/>
              </a:rPr>
              <a:t>bangunan</a:t>
            </a:r>
            <a:r>
              <a:rPr lang="en-US" sz="1500" dirty="0">
                <a:latin typeface="Cambria" pitchFamily="18" charset="0"/>
                <a:cs typeface="Arial" pitchFamily="34" charset="0"/>
              </a:rPr>
              <a:t> 5x6 meter</a:t>
            </a:r>
            <a:r>
              <a:rPr lang="en-US" sz="1500" dirty="0">
                <a:latin typeface="Arial" pitchFamily="34" charset="0"/>
                <a:cs typeface="Arial" pitchFamily="34" charset="0"/>
              </a:rPr>
              <a:t>.</a:t>
            </a:r>
            <a:endParaRPr lang="en-US" sz="1500" b="1" dirty="0">
              <a:solidFill>
                <a:srgbClr val="FF0000"/>
              </a:solidFill>
              <a:latin typeface="Arial" pitchFamily="34" charset="0"/>
              <a:cs typeface="Arial"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286308596"/>
              </p:ext>
            </p:extLst>
          </p:nvPr>
        </p:nvGraphicFramePr>
        <p:xfrm>
          <a:off x="1351138" y="4800600"/>
          <a:ext cx="5278262" cy="1560574"/>
        </p:xfrm>
        <a:graphic>
          <a:graphicData uri="http://schemas.openxmlformats.org/drawingml/2006/table">
            <a:tbl>
              <a:tblPr firstRow="1" bandRow="1">
                <a:tableStyleId>{93296810-A885-4BE3-A3E7-6D5BEEA58F35}</a:tableStyleId>
              </a:tblPr>
              <a:tblGrid>
                <a:gridCol w="498040"/>
                <a:gridCol w="1427422"/>
                <a:gridCol w="1676400"/>
                <a:gridCol w="1676400"/>
              </a:tblGrid>
              <a:tr h="384046">
                <a:tc>
                  <a:txBody>
                    <a:bodyPr/>
                    <a:lstStyle/>
                    <a:p>
                      <a:pPr algn="ctr"/>
                      <a:r>
                        <a:rPr lang="en-US" sz="1400" dirty="0" smtClean="0"/>
                        <a:t>No</a:t>
                      </a:r>
                      <a:endParaRPr lang="en-US" sz="1400" b="1" dirty="0"/>
                    </a:p>
                  </a:txBody>
                  <a:tcPr marL="97155" marR="97155" marT="52757" marB="52757">
                    <a:cell3D prstMaterial="dkEdge">
                      <a:bevel h="50800" prst="divot"/>
                      <a:lightRig rig="flood" dir="t"/>
                    </a:cell3D>
                  </a:tcPr>
                </a:tc>
                <a:tc>
                  <a:txBody>
                    <a:bodyPr/>
                    <a:lstStyle/>
                    <a:p>
                      <a:pPr algn="ctr"/>
                      <a:r>
                        <a:rPr lang="en-US" sz="1400" dirty="0" smtClean="0"/>
                        <a:t>Nama</a:t>
                      </a:r>
                      <a:endParaRPr lang="en-US" sz="1400" b="1" dirty="0"/>
                    </a:p>
                  </a:txBody>
                  <a:tcPr marL="97155" marR="97155" marT="52757" marB="52757">
                    <a:cell3D prstMaterial="dkEdge">
                      <a:bevel h="50800" prst="divot"/>
                      <a:lightRig rig="flood" dir="t"/>
                    </a:cell3D>
                  </a:tcPr>
                </a:tc>
                <a:tc>
                  <a:txBody>
                    <a:bodyPr/>
                    <a:lstStyle/>
                    <a:p>
                      <a:pPr algn="ctr"/>
                      <a:r>
                        <a:rPr lang="en-US" sz="1400" dirty="0" smtClean="0"/>
                        <a:t>Pangkat/NRP</a:t>
                      </a:r>
                      <a:endParaRPr lang="en-US" sz="1400" b="1" dirty="0"/>
                    </a:p>
                  </a:txBody>
                  <a:tcPr marL="97155" marR="97155" marT="52757" marB="52757">
                    <a:cell3D prstMaterial="dkEdge">
                      <a:bevel h="50800" prst="divot"/>
                      <a:lightRig rig="flood" dir="t"/>
                    </a:cell3D>
                  </a:tcPr>
                </a:tc>
                <a:tc>
                  <a:txBody>
                    <a:bodyPr/>
                    <a:lstStyle/>
                    <a:p>
                      <a:pPr algn="ctr"/>
                      <a:r>
                        <a:rPr lang="en-US" sz="1400" dirty="0" smtClean="0"/>
                        <a:t>Keterangan</a:t>
                      </a:r>
                      <a:endParaRPr lang="en-US" sz="1400" b="1" dirty="0"/>
                    </a:p>
                  </a:txBody>
                  <a:tcPr marL="97155" marR="97155" marT="52757" marB="52757">
                    <a:cell3D prstMaterial="dkEdge">
                      <a:bevel h="50800" prst="divot"/>
                      <a:lightRig rig="flood" dir="t"/>
                    </a:cell3D>
                  </a:tcPr>
                </a:tc>
              </a:tr>
              <a:tr h="987552">
                <a:tc>
                  <a:txBody>
                    <a:bodyPr/>
                    <a:lstStyle/>
                    <a:p>
                      <a:pPr algn="ctr">
                        <a:lnSpc>
                          <a:spcPct val="100000"/>
                        </a:lnSpc>
                      </a:pPr>
                      <a:r>
                        <a:rPr lang="en-US" sz="1400" dirty="0" smtClean="0"/>
                        <a:t>1</a:t>
                      </a:r>
                    </a:p>
                    <a:p>
                      <a:pPr algn="ctr">
                        <a:lnSpc>
                          <a:spcPct val="100000"/>
                        </a:lnSpc>
                      </a:pPr>
                      <a:endParaRPr lang="en-US" sz="1400" dirty="0" smtClean="0"/>
                    </a:p>
                    <a:p>
                      <a:pPr algn="ctr">
                        <a:lnSpc>
                          <a:spcPct val="100000"/>
                        </a:lnSpc>
                      </a:pPr>
                      <a:r>
                        <a:rPr lang="en-US" sz="1400" dirty="0" smtClean="0"/>
                        <a:t>2</a:t>
                      </a:r>
                    </a:p>
                    <a:p>
                      <a:pPr algn="ctr">
                        <a:lnSpc>
                          <a:spcPct val="100000"/>
                        </a:lnSpc>
                      </a:pPr>
                      <a:r>
                        <a:rPr lang="en-US" sz="1400" dirty="0" smtClean="0"/>
                        <a:t>3</a:t>
                      </a:r>
                      <a:endParaRPr lang="en-US" sz="1400" dirty="0"/>
                    </a:p>
                  </a:txBody>
                  <a:tcPr marL="103632" marR="103632" marT="54864" marB="54864">
                    <a:cell3D prstMaterial="dkEdge">
                      <a:bevel h="50800" prst="divot"/>
                      <a:lightRig rig="flood" dir="t"/>
                    </a:cell3D>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ABD. HARIS HIPPY</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SALEHUDIN</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MOHAMMAD</a:t>
                      </a:r>
                      <a:r>
                        <a:rPr lang="en-US" sz="1400" baseline="0" dirty="0" smtClean="0"/>
                        <a:t> DAR</a:t>
                      </a:r>
                      <a:r>
                        <a:rPr lang="id-ID" sz="1400" baseline="0" dirty="0" smtClean="0"/>
                        <a:t>F</a:t>
                      </a:r>
                      <a:r>
                        <a:rPr lang="en-US" sz="1400" baseline="0" dirty="0" smtClean="0"/>
                        <a:t>IN</a:t>
                      </a:r>
                      <a:endParaRPr lang="en-US" sz="1400" dirty="0" smtClean="0"/>
                    </a:p>
                  </a:txBody>
                  <a:tcPr marL="103632" marR="103632" marT="54864" marB="54864">
                    <a:cell3D prstMaterial="dkEdge">
                      <a:bevel h="50800" prst="divot"/>
                      <a:lightRig rig="flood" dir="t"/>
                    </a:cell3D>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AIPTU/67070105</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AIPTU/75100136</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AIPDA/81080409</a:t>
                      </a:r>
                      <a:endParaRPr lang="en-US" sz="1400" dirty="0"/>
                    </a:p>
                  </a:txBody>
                  <a:tcPr marL="103632" marR="103632" marT="54864" marB="54864">
                    <a:cell3D prstMaterial="dkEdge">
                      <a:bevel h="50800" prst="divot"/>
                      <a:lightRig rig="flood" dir="t"/>
                    </a:cell3D>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baseline="0" dirty="0" err="1" smtClean="0"/>
                        <a:t>Tahun</a:t>
                      </a:r>
                      <a:r>
                        <a:rPr lang="en-US" sz="1300" baseline="0" dirty="0" smtClean="0"/>
                        <a:t> 2004 -2012</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3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300" baseline="0" dirty="0" err="1" smtClean="0"/>
                        <a:t>Tahun</a:t>
                      </a:r>
                      <a:r>
                        <a:rPr lang="en-US" sz="1300" baseline="0" dirty="0" smtClean="0"/>
                        <a:t> 2016-2019</a:t>
                      </a:r>
                    </a:p>
                    <a:p>
                      <a:pPr marL="0" marR="0" indent="0" algn="l" defTabSz="914400" rtl="0" eaLnBrk="1" fontAlgn="auto" latinLnBrk="0" hangingPunct="1">
                        <a:lnSpc>
                          <a:spcPct val="100000"/>
                        </a:lnSpc>
                        <a:spcBef>
                          <a:spcPts val="0"/>
                        </a:spcBef>
                        <a:spcAft>
                          <a:spcPts val="0"/>
                        </a:spcAft>
                        <a:buClrTx/>
                        <a:buSzTx/>
                        <a:buFontTx/>
                        <a:buNone/>
                        <a:tabLst/>
                        <a:defRPr/>
                      </a:pPr>
                      <a:r>
                        <a:rPr lang="en-US" sz="1300" baseline="0" dirty="0" err="1" smtClean="0"/>
                        <a:t>Tahun</a:t>
                      </a:r>
                      <a:r>
                        <a:rPr lang="en-US" sz="1300" baseline="0" dirty="0" smtClean="0"/>
                        <a:t> 2012-Sekarang</a:t>
                      </a:r>
                      <a:endParaRPr lang="en-US" sz="1300" dirty="0"/>
                    </a:p>
                  </a:txBody>
                  <a:tcPr marL="103632" marR="103632" marT="54864" marB="54864">
                    <a:cell3D prstMaterial="dkEdge">
                      <a:bevel h="50800" prst="divot"/>
                      <a:lightRig rig="flood" dir="t"/>
                    </a:cell3D>
                  </a:tcPr>
                </a:tc>
              </a:tr>
            </a:tbl>
          </a:graphicData>
        </a:graphic>
      </p:graphicFrame>
      <p:sp>
        <p:nvSpPr>
          <p:cNvPr id="9" name="TextBox 8"/>
          <p:cNvSpPr txBox="1"/>
          <p:nvPr/>
        </p:nvSpPr>
        <p:spPr>
          <a:xfrm>
            <a:off x="1219200" y="4343400"/>
            <a:ext cx="5493548" cy="357602"/>
          </a:xfrm>
          <a:prstGeom prst="rect">
            <a:avLst/>
          </a:prstGeom>
          <a:noFill/>
        </p:spPr>
        <p:txBody>
          <a:bodyPr wrap="square" lIns="95064" tIns="47532" rIns="95064" bIns="47532" rtlCol="0">
            <a:spAutoFit/>
          </a:bodyPr>
          <a:lstStyle/>
          <a:p>
            <a:pPr algn="ctr"/>
            <a:r>
              <a:rPr lang="en-US" sz="1700" b="1" dirty="0" err="1">
                <a:latin typeface="Maiandra GD" pitchFamily="34" charset="0"/>
              </a:rPr>
              <a:t>Petugas</a:t>
            </a:r>
            <a:r>
              <a:rPr lang="en-US" sz="1700" b="1" dirty="0">
                <a:latin typeface="Maiandra GD" pitchFamily="34" charset="0"/>
              </a:rPr>
              <a:t> POLMAS </a:t>
            </a:r>
            <a:r>
              <a:rPr lang="en-US" sz="1700" b="1" dirty="0" err="1">
                <a:latin typeface="Maiandra GD" pitchFamily="34" charset="0"/>
              </a:rPr>
              <a:t>Kelurahan</a:t>
            </a:r>
            <a:r>
              <a:rPr lang="en-US" sz="1700" b="1" dirty="0">
                <a:latin typeface="Maiandra GD" pitchFamily="34" charset="0"/>
              </a:rPr>
              <a:t> </a:t>
            </a:r>
            <a:r>
              <a:rPr lang="en-US" sz="1700" b="1" dirty="0" err="1">
                <a:latin typeface="Maiandra GD" pitchFamily="34" charset="0"/>
              </a:rPr>
              <a:t>Palupi</a:t>
            </a:r>
            <a:endParaRPr lang="en-US" sz="1700" b="1" dirty="0">
              <a:latin typeface="Maiandra GD" pitchFamily="34" charset="0"/>
            </a:endParaRPr>
          </a:p>
        </p:txBody>
      </p:sp>
      <p:sp>
        <p:nvSpPr>
          <p:cNvPr id="10" name="Rectangle 9"/>
          <p:cNvSpPr/>
          <p:nvPr/>
        </p:nvSpPr>
        <p:spPr>
          <a:xfrm>
            <a:off x="1219199" y="6705600"/>
            <a:ext cx="5493549" cy="372991"/>
          </a:xfrm>
          <a:prstGeom prst="rect">
            <a:avLst/>
          </a:prstGeom>
        </p:spPr>
        <p:txBody>
          <a:bodyPr wrap="square" lIns="95064" tIns="47532" rIns="95064" bIns="47532">
            <a:spAutoFit/>
          </a:bodyPr>
          <a:lstStyle/>
          <a:p>
            <a:pPr algn="ctr"/>
            <a:r>
              <a:rPr lang="en-US" sz="1800" b="1" dirty="0" err="1"/>
              <a:t>Petugas</a:t>
            </a:r>
            <a:r>
              <a:rPr lang="en-US" sz="1800" b="1" dirty="0"/>
              <a:t> BABINSA </a:t>
            </a:r>
            <a:r>
              <a:rPr lang="en-US" sz="1800" b="1" dirty="0" err="1"/>
              <a:t>Kelurahan</a:t>
            </a:r>
            <a:r>
              <a:rPr lang="en-US" sz="1800" b="1" dirty="0"/>
              <a:t> </a:t>
            </a:r>
            <a:r>
              <a:rPr lang="en-US" sz="1800" b="1" dirty="0" err="1"/>
              <a:t>Palupi</a:t>
            </a:r>
            <a:endParaRPr lang="en-US" sz="1800" b="1" dirty="0"/>
          </a:p>
        </p:txBody>
      </p:sp>
      <p:graphicFrame>
        <p:nvGraphicFramePr>
          <p:cNvPr id="11" name="Table 10"/>
          <p:cNvGraphicFramePr>
            <a:graphicFrameLocks noGrp="1"/>
          </p:cNvGraphicFramePr>
          <p:nvPr>
            <p:extLst>
              <p:ext uri="{D42A27DB-BD31-4B8C-83A1-F6EECF244321}">
                <p14:modId xmlns:p14="http://schemas.microsoft.com/office/powerpoint/2010/main" val="305136859"/>
              </p:ext>
            </p:extLst>
          </p:nvPr>
        </p:nvGraphicFramePr>
        <p:xfrm>
          <a:off x="1328900" y="7162800"/>
          <a:ext cx="5224300" cy="2474167"/>
        </p:xfrm>
        <a:graphic>
          <a:graphicData uri="http://schemas.openxmlformats.org/drawingml/2006/table">
            <a:tbl>
              <a:tblPr firstRow="1" bandRow="1">
                <a:tableStyleId>{93296810-A885-4BE3-A3E7-6D5BEEA58F35}</a:tableStyleId>
              </a:tblPr>
              <a:tblGrid>
                <a:gridCol w="533401"/>
                <a:gridCol w="2154061"/>
                <a:gridCol w="1066800"/>
                <a:gridCol w="1470038"/>
              </a:tblGrid>
              <a:tr h="448413">
                <a:tc>
                  <a:txBody>
                    <a:bodyPr/>
                    <a:lstStyle/>
                    <a:p>
                      <a:pPr algn="ctr">
                        <a:lnSpc>
                          <a:spcPct val="150000"/>
                        </a:lnSpc>
                      </a:pPr>
                      <a:r>
                        <a:rPr lang="en-US" sz="1400" dirty="0" smtClean="0"/>
                        <a:t>No</a:t>
                      </a:r>
                      <a:endParaRPr lang="en-US" sz="1400" dirty="0"/>
                    </a:p>
                  </a:txBody>
                  <a:tcPr marL="97155" marR="97155" marT="52757" marB="52757" anchor="ctr">
                    <a:cell3D prstMaterial="dkEdge">
                      <a:bevel h="50800" prst="divot"/>
                      <a:lightRig rig="flood" dir="t"/>
                    </a:cell3D>
                  </a:tcPr>
                </a:tc>
                <a:tc>
                  <a:txBody>
                    <a:bodyPr/>
                    <a:lstStyle/>
                    <a:p>
                      <a:pPr algn="ctr">
                        <a:lnSpc>
                          <a:spcPct val="150000"/>
                        </a:lnSpc>
                      </a:pPr>
                      <a:r>
                        <a:rPr lang="en-US" sz="1400" dirty="0" smtClean="0"/>
                        <a:t>Nama</a:t>
                      </a:r>
                      <a:endParaRPr lang="en-US" sz="1400" dirty="0"/>
                    </a:p>
                  </a:txBody>
                  <a:tcPr marL="97155" marR="97155" marT="52757" marB="52757" anchor="ctr">
                    <a:cell3D prstMaterial="dkEdge">
                      <a:bevel h="50800" prst="divot"/>
                      <a:lightRig rig="flood" dir="t"/>
                    </a:cell3D>
                  </a:tcPr>
                </a:tc>
                <a:tc>
                  <a:txBody>
                    <a:bodyPr/>
                    <a:lstStyle/>
                    <a:p>
                      <a:pPr algn="ctr">
                        <a:lnSpc>
                          <a:spcPct val="150000"/>
                        </a:lnSpc>
                      </a:pPr>
                      <a:r>
                        <a:rPr lang="en-US" sz="1400" dirty="0" smtClean="0"/>
                        <a:t>Pangkat</a:t>
                      </a:r>
                      <a:endParaRPr lang="en-US" sz="1400" dirty="0"/>
                    </a:p>
                  </a:txBody>
                  <a:tcPr marL="97155" marR="97155" marT="52757" marB="52757" anchor="ctr">
                    <a:cell3D prstMaterial="dkEdge">
                      <a:bevel h="50800" prst="divot"/>
                      <a:lightRig rig="flood" dir="t"/>
                    </a:cell3D>
                  </a:tcPr>
                </a:tc>
                <a:tc>
                  <a:txBody>
                    <a:bodyPr/>
                    <a:lstStyle/>
                    <a:p>
                      <a:pPr algn="ctr">
                        <a:lnSpc>
                          <a:spcPct val="150000"/>
                        </a:lnSpc>
                      </a:pPr>
                      <a:r>
                        <a:rPr lang="en-US" sz="1400" dirty="0" smtClean="0"/>
                        <a:t>Keterangan</a:t>
                      </a:r>
                      <a:endParaRPr lang="en-US" sz="1400" dirty="0"/>
                    </a:p>
                  </a:txBody>
                  <a:tcPr marL="97155" marR="97155" marT="52757" marB="52757" anchor="ctr">
                    <a:cell3D prstMaterial="dkEdge">
                      <a:bevel h="50800" prst="divot"/>
                      <a:lightRig rig="flood" dir="t"/>
                    </a:cell3D>
                  </a:tcPr>
                </a:tc>
              </a:tr>
              <a:tr h="1999086">
                <a:tc>
                  <a:txBody>
                    <a:bodyPr/>
                    <a:lstStyle/>
                    <a:p>
                      <a:pPr algn="ctr">
                        <a:lnSpc>
                          <a:spcPct val="150000"/>
                        </a:lnSpc>
                      </a:pPr>
                      <a:r>
                        <a:rPr lang="en-US" sz="1400" dirty="0" smtClean="0"/>
                        <a:t>1</a:t>
                      </a:r>
                    </a:p>
                    <a:p>
                      <a:pPr algn="ctr">
                        <a:lnSpc>
                          <a:spcPct val="150000"/>
                        </a:lnSpc>
                      </a:pPr>
                      <a:r>
                        <a:rPr lang="en-US" sz="1400" dirty="0" smtClean="0"/>
                        <a:t>2</a:t>
                      </a:r>
                    </a:p>
                    <a:p>
                      <a:pPr algn="ctr">
                        <a:lnSpc>
                          <a:spcPct val="150000"/>
                        </a:lnSpc>
                      </a:pPr>
                      <a:r>
                        <a:rPr lang="en-US" sz="1400" dirty="0" smtClean="0"/>
                        <a:t>3</a:t>
                      </a:r>
                    </a:p>
                    <a:p>
                      <a:pPr algn="ctr">
                        <a:lnSpc>
                          <a:spcPct val="150000"/>
                        </a:lnSpc>
                      </a:pPr>
                      <a:r>
                        <a:rPr lang="en-US" sz="1400" dirty="0" smtClean="0"/>
                        <a:t>4</a:t>
                      </a:r>
                    </a:p>
                    <a:p>
                      <a:pPr algn="ctr">
                        <a:lnSpc>
                          <a:spcPct val="150000"/>
                        </a:lnSpc>
                      </a:pPr>
                      <a:r>
                        <a:rPr lang="en-US" sz="1400" dirty="0" smtClean="0"/>
                        <a:t>5</a:t>
                      </a:r>
                    </a:p>
                    <a:p>
                      <a:pPr algn="ctr">
                        <a:lnSpc>
                          <a:spcPct val="150000"/>
                        </a:lnSpc>
                      </a:pPr>
                      <a:r>
                        <a:rPr lang="en-US" sz="1400" dirty="0" smtClean="0"/>
                        <a:t>6</a:t>
                      </a:r>
                      <a:endParaRPr lang="en-US" sz="1400" dirty="0"/>
                    </a:p>
                  </a:txBody>
                  <a:tcPr marL="97155" marR="97155" marT="52757" marB="52757">
                    <a:cell3D prstMaterial="dkEdge">
                      <a:bevel h="50800" prst="divot"/>
                      <a:lightRig rig="flood" dir="t"/>
                    </a:cell3D>
                  </a:tcPr>
                </a:tc>
                <a:tc>
                  <a:txBody>
                    <a:bodyPr/>
                    <a:lstStyle/>
                    <a:p>
                      <a:pPr marL="169863" indent="0" algn="l">
                        <a:lnSpc>
                          <a:spcPct val="150000"/>
                        </a:lnSpc>
                      </a:pPr>
                      <a:r>
                        <a:rPr lang="en-US" sz="1400" dirty="0" smtClean="0"/>
                        <a:t>JEMI. M</a:t>
                      </a:r>
                    </a:p>
                    <a:p>
                      <a:pPr marL="169863" indent="0" algn="l">
                        <a:lnSpc>
                          <a:spcPct val="150000"/>
                        </a:lnSpc>
                      </a:pPr>
                      <a:r>
                        <a:rPr lang="en-US" sz="1400" dirty="0" smtClean="0"/>
                        <a:t>GUFRAN</a:t>
                      </a:r>
                    </a:p>
                    <a:p>
                      <a:pPr marL="169863" indent="0" algn="l">
                        <a:lnSpc>
                          <a:spcPct val="150000"/>
                        </a:lnSpc>
                      </a:pPr>
                      <a:r>
                        <a:rPr lang="en-US" sz="1400" dirty="0" smtClean="0"/>
                        <a:t>MADE</a:t>
                      </a:r>
                    </a:p>
                    <a:p>
                      <a:pPr marL="169863" indent="0" algn="l">
                        <a:lnSpc>
                          <a:spcPct val="150000"/>
                        </a:lnSpc>
                      </a:pPr>
                      <a:r>
                        <a:rPr lang="en-US" sz="1400" baseline="0" dirty="0" smtClean="0"/>
                        <a:t>STENLY LUMOWA</a:t>
                      </a:r>
                      <a:endParaRPr lang="en-US" sz="1400" baseline="0" dirty="0"/>
                    </a:p>
                    <a:p>
                      <a:pPr marL="169863" indent="0" algn="l">
                        <a:lnSpc>
                          <a:spcPct val="150000"/>
                        </a:lnSpc>
                      </a:pPr>
                      <a:r>
                        <a:rPr lang="en-US" sz="1200" baseline="0" dirty="0" smtClean="0"/>
                        <a:t>EDY.A.RONDONUWU</a:t>
                      </a:r>
                    </a:p>
                    <a:p>
                      <a:pPr marL="169863" indent="0" algn="l">
                        <a:lnSpc>
                          <a:spcPct val="150000"/>
                        </a:lnSpc>
                      </a:pPr>
                      <a:r>
                        <a:rPr lang="en-US" sz="1400" baseline="0" dirty="0" smtClean="0"/>
                        <a:t>SUARDI</a:t>
                      </a:r>
                    </a:p>
                  </a:txBody>
                  <a:tcPr marL="97155" marR="97155" marT="52757" marB="52757">
                    <a:cell3D prstMaterial="dkEdge">
                      <a:bevel h="50800" prst="divot"/>
                      <a:lightRig rig="flood" dir="t"/>
                    </a:cell3D>
                  </a:tcPr>
                </a:tc>
                <a:tc>
                  <a:txBody>
                    <a:bodyPr/>
                    <a:lstStyle/>
                    <a:p>
                      <a:pPr marL="3175" indent="0" algn="ctr">
                        <a:lnSpc>
                          <a:spcPct val="150000"/>
                        </a:lnSpc>
                      </a:pPr>
                      <a:r>
                        <a:rPr lang="en-US" sz="1400" dirty="0" smtClean="0"/>
                        <a:t>SERDA</a:t>
                      </a:r>
                    </a:p>
                    <a:p>
                      <a:pPr marL="3175" indent="0" algn="ctr">
                        <a:lnSpc>
                          <a:spcPct val="150000"/>
                        </a:lnSpc>
                      </a:pPr>
                      <a:r>
                        <a:rPr lang="en-US" sz="1400" dirty="0" smtClean="0"/>
                        <a:t>SERKA</a:t>
                      </a:r>
                    </a:p>
                    <a:p>
                      <a:pPr marL="3175" indent="0" algn="ctr">
                        <a:lnSpc>
                          <a:spcPct val="150000"/>
                        </a:lnSpc>
                      </a:pPr>
                      <a:r>
                        <a:rPr lang="en-US" sz="1400" dirty="0" smtClean="0"/>
                        <a:t>SERKA</a:t>
                      </a:r>
                    </a:p>
                    <a:p>
                      <a:pPr marL="3175" indent="0" algn="ctr">
                        <a:lnSpc>
                          <a:spcPct val="150000"/>
                        </a:lnSpc>
                      </a:pPr>
                      <a:r>
                        <a:rPr lang="en-US" sz="1400" dirty="0" smtClean="0"/>
                        <a:t>SERKA</a:t>
                      </a:r>
                    </a:p>
                    <a:p>
                      <a:pPr marL="3175" indent="0" algn="ctr">
                        <a:lnSpc>
                          <a:spcPct val="150000"/>
                        </a:lnSpc>
                      </a:pPr>
                      <a:r>
                        <a:rPr lang="en-US" sz="1400" dirty="0" smtClean="0"/>
                        <a:t>SERDA</a:t>
                      </a:r>
                    </a:p>
                    <a:p>
                      <a:pPr marL="3175" indent="0" algn="ctr">
                        <a:lnSpc>
                          <a:spcPct val="150000"/>
                        </a:lnSpc>
                      </a:pPr>
                      <a:r>
                        <a:rPr lang="en-US" sz="1400" dirty="0" smtClean="0"/>
                        <a:t>SERKA</a:t>
                      </a:r>
                      <a:endParaRPr lang="en-US" sz="1400" dirty="0"/>
                    </a:p>
                  </a:txBody>
                  <a:tcPr marL="97155" marR="97155" marT="52757" marB="52757">
                    <a:cell3D prstMaterial="dkEdge">
                      <a:bevel h="50800" prst="divot"/>
                      <a:lightRig rig="flood" dir="t"/>
                    </a:cell3D>
                  </a:tcPr>
                </a:tc>
                <a:tc>
                  <a:txBody>
                    <a:bodyPr/>
                    <a:lstStyle/>
                    <a:p>
                      <a:pPr marL="117475" indent="0" algn="l">
                        <a:lnSpc>
                          <a:spcPct val="150000"/>
                        </a:lnSpc>
                      </a:pPr>
                      <a:r>
                        <a:rPr lang="en-US" sz="1400" baseline="0" dirty="0" smtClean="0"/>
                        <a:t>2004 – 2006 </a:t>
                      </a:r>
                    </a:p>
                    <a:p>
                      <a:pPr marL="117475" indent="0" algn="l">
                        <a:lnSpc>
                          <a:spcPct val="150000"/>
                        </a:lnSpc>
                      </a:pPr>
                      <a:r>
                        <a:rPr lang="en-US" sz="1400" baseline="0" dirty="0" smtClean="0"/>
                        <a:t>2006-2010</a:t>
                      </a:r>
                    </a:p>
                    <a:p>
                      <a:pPr marL="117475" indent="0" algn="l">
                        <a:lnSpc>
                          <a:spcPct val="150000"/>
                        </a:lnSpc>
                      </a:pPr>
                      <a:r>
                        <a:rPr lang="en-US" sz="1400" baseline="0" dirty="0" smtClean="0"/>
                        <a:t>2010</a:t>
                      </a:r>
                    </a:p>
                    <a:p>
                      <a:pPr marL="117475" indent="0" algn="l">
                        <a:lnSpc>
                          <a:spcPct val="150000"/>
                        </a:lnSpc>
                      </a:pPr>
                      <a:r>
                        <a:rPr lang="en-US" sz="1400" dirty="0" smtClean="0"/>
                        <a:t>2011- 2012</a:t>
                      </a:r>
                    </a:p>
                    <a:p>
                      <a:pPr marL="117475" indent="0" algn="l">
                        <a:lnSpc>
                          <a:spcPct val="150000"/>
                        </a:lnSpc>
                      </a:pPr>
                      <a:r>
                        <a:rPr lang="en-US" sz="1400" dirty="0" smtClean="0"/>
                        <a:t>2012</a:t>
                      </a:r>
                    </a:p>
                    <a:p>
                      <a:pPr marL="117475" indent="0" algn="l">
                        <a:lnSpc>
                          <a:spcPct val="150000"/>
                        </a:lnSpc>
                      </a:pPr>
                      <a:r>
                        <a:rPr lang="en-US" sz="1400" dirty="0" smtClean="0"/>
                        <a:t>2014-</a:t>
                      </a:r>
                      <a:r>
                        <a:rPr lang="en-US" sz="1200" dirty="0" smtClean="0"/>
                        <a:t>Sekarang</a:t>
                      </a:r>
                      <a:endParaRPr lang="en-US" sz="1200" dirty="0"/>
                    </a:p>
                  </a:txBody>
                  <a:tcPr marL="97155" marR="97155" marT="52757" marB="52757">
                    <a:cell3D prstMaterial="dkEdge">
                      <a:bevel h="50800" prst="divot"/>
                      <a:lightRig rig="flood" dir="t"/>
                    </a:cell3D>
                  </a:tcPr>
                </a:tc>
              </a:tr>
            </a:tbl>
          </a:graphicData>
        </a:graphic>
      </p:graphicFrame>
      <p:sp>
        <p:nvSpPr>
          <p:cNvPr id="12"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76</a:t>
            </a:fld>
            <a:endParaRPr lang="en-US" sz="2200" b="1" dirty="0">
              <a:solidFill>
                <a:schemeClr val="bg1"/>
              </a:solidFill>
              <a:latin typeface="Papyrus" pitchFamily="66" charset="0"/>
              <a:ea typeface="BatangChe" pitchFamily="49" charset="-127"/>
            </a:endParaRPr>
          </a:p>
        </p:txBody>
      </p:sp>
      <p:sp>
        <p:nvSpPr>
          <p:cNvPr id="14"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5" name="Date Placeholder 1"/>
          <p:cNvSpPr txBox="1">
            <a:spLocks/>
          </p:cNvSpPr>
          <p:nvPr/>
        </p:nvSpPr>
        <p:spPr>
          <a:xfrm rot="16200000">
            <a:off x="6558621" y="631626"/>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158504439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DCIM\DSC0032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00" y="838200"/>
            <a:ext cx="5241141" cy="2743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51" name="Picture 3" descr="E:\DCIM\DSC0038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7800" y="3962400"/>
            <a:ext cx="5105400" cy="26669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52" name="Picture 4" descr="E:\DCIM\DSC0032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47800" y="7162800"/>
            <a:ext cx="5165765" cy="297180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9" name="Slide Number Placeholder 3"/>
          <p:cNvSpPr>
            <a:spLocks noGrp="1"/>
          </p:cNvSpPr>
          <p:nvPr>
            <p:ph type="sldNum" sz="quarter" idx="12"/>
          </p:nvPr>
        </p:nvSpPr>
        <p:spPr>
          <a:xfrm>
            <a:off x="6781800" y="9144000"/>
            <a:ext cx="762000" cy="838200"/>
          </a:xfrm>
        </p:spPr>
        <p:txBody>
          <a:bodyPr/>
          <a:lstStyle/>
          <a:p>
            <a:fld id="{8DFBCBCA-75C9-4BD8-8C27-33BD4C35F67E}" type="slidenum">
              <a:rPr lang="en-US" sz="2200" b="1">
                <a:solidFill>
                  <a:schemeClr val="bg1"/>
                </a:solidFill>
                <a:latin typeface="Papyrus" pitchFamily="66" charset="0"/>
                <a:ea typeface="BatangChe" pitchFamily="49" charset="-127"/>
              </a:rPr>
              <a:pPr/>
              <a:t>77</a:t>
            </a:fld>
            <a:endParaRPr lang="en-US" sz="2200" b="1" dirty="0">
              <a:solidFill>
                <a:schemeClr val="bg1"/>
              </a:solidFill>
              <a:latin typeface="Papyrus" pitchFamily="66" charset="0"/>
              <a:ea typeface="BatangChe" pitchFamily="49" charset="-127"/>
            </a:endParaRPr>
          </a:p>
        </p:txBody>
      </p:sp>
      <p:sp>
        <p:nvSpPr>
          <p:cNvPr id="11" name="Footer Placeholder 2"/>
          <p:cNvSpPr txBox="1">
            <a:spLocks/>
          </p:cNvSpPr>
          <p:nvPr/>
        </p:nvSpPr>
        <p:spPr>
          <a:xfrm rot="16200000">
            <a:off x="5702952" y="776035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2" name="Date Placeholder 1"/>
          <p:cNvSpPr txBox="1">
            <a:spLocks/>
          </p:cNvSpPr>
          <p:nvPr/>
        </p:nvSpPr>
        <p:spPr>
          <a:xfrm rot="16200000">
            <a:off x="6558621" y="631626"/>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Tree>
    <p:extLst>
      <p:ext uri="{BB962C8B-B14F-4D97-AF65-F5344CB8AC3E}">
        <p14:creationId xmlns:p14="http://schemas.microsoft.com/office/powerpoint/2010/main" val="2519873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DFBCBCA-75C9-4BD8-8C27-33BD4C35F67E}" type="slidenum">
              <a:rPr lang="en-US" smtClean="0"/>
              <a:pPr/>
              <a:t>8</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3800" y="1066801"/>
            <a:ext cx="3124200" cy="396239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138" y="1066801"/>
            <a:ext cx="3111062" cy="396239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5486400"/>
            <a:ext cx="3124200" cy="4076848"/>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3800" y="5486400"/>
            <a:ext cx="3124200" cy="4076848"/>
          </a:xfrm>
          <a:prstGeom prst="rect">
            <a:avLst/>
          </a:prstGeom>
        </p:spPr>
      </p:pic>
      <p:sp>
        <p:nvSpPr>
          <p:cNvPr id="10" name="Date Placeholder 1"/>
          <p:cNvSpPr txBox="1">
            <a:spLocks/>
          </p:cNvSpPr>
          <p:nvPr/>
        </p:nvSpPr>
        <p:spPr>
          <a:xfrm rot="16200000">
            <a:off x="6556817" y="6150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
        <p:nvSpPr>
          <p:cNvPr id="11" name="Footer Placeholder 2"/>
          <p:cNvSpPr txBox="1">
            <a:spLocks/>
          </p:cNvSpPr>
          <p:nvPr/>
        </p:nvSpPr>
        <p:spPr>
          <a:xfrm rot="16200000">
            <a:off x="5702952" y="7659636"/>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2" name="TextBox 1"/>
          <p:cNvSpPr txBox="1"/>
          <p:nvPr/>
        </p:nvSpPr>
        <p:spPr>
          <a:xfrm>
            <a:off x="5334000" y="4572000"/>
            <a:ext cx="1600200" cy="461665"/>
          </a:xfrm>
          <a:prstGeom prst="rect">
            <a:avLst/>
          </a:prstGeom>
          <a:noFill/>
        </p:spPr>
        <p:txBody>
          <a:bodyPr wrap="square" rtlCol="0">
            <a:spAutoFit/>
          </a:bodyPr>
          <a:lstStyle/>
          <a:p>
            <a:pPr algn="ctr"/>
            <a:r>
              <a:rPr lang="id-ID" sz="1200" dirty="0" smtClean="0"/>
              <a:t>BADRUN, AR</a:t>
            </a:r>
          </a:p>
          <a:p>
            <a:pPr algn="ctr"/>
            <a:r>
              <a:rPr lang="id-ID" sz="1200" dirty="0" smtClean="0"/>
              <a:t>KADES 1977 - 1978</a:t>
            </a:r>
            <a:endParaRPr lang="id-ID" sz="1200" dirty="0"/>
          </a:p>
        </p:txBody>
      </p:sp>
      <p:sp>
        <p:nvSpPr>
          <p:cNvPr id="12" name="TextBox 11"/>
          <p:cNvSpPr txBox="1"/>
          <p:nvPr/>
        </p:nvSpPr>
        <p:spPr>
          <a:xfrm>
            <a:off x="1066800" y="4572000"/>
            <a:ext cx="1752600" cy="461665"/>
          </a:xfrm>
          <a:prstGeom prst="rect">
            <a:avLst/>
          </a:prstGeom>
          <a:noFill/>
        </p:spPr>
        <p:txBody>
          <a:bodyPr wrap="square" rtlCol="0">
            <a:spAutoFit/>
          </a:bodyPr>
          <a:lstStyle/>
          <a:p>
            <a:pPr algn="ctr"/>
            <a:r>
              <a:rPr lang="id-ID" sz="1200" dirty="0" smtClean="0"/>
              <a:t>MAKMUR DJAMADI</a:t>
            </a:r>
          </a:p>
          <a:p>
            <a:pPr algn="ctr"/>
            <a:r>
              <a:rPr lang="id-ID" sz="1200" dirty="0" smtClean="0"/>
              <a:t>KADES 1971 - 1974</a:t>
            </a:r>
            <a:endParaRPr lang="id-ID" sz="1200" dirty="0"/>
          </a:p>
        </p:txBody>
      </p:sp>
      <p:sp>
        <p:nvSpPr>
          <p:cNvPr id="13" name="TextBox 12"/>
          <p:cNvSpPr txBox="1"/>
          <p:nvPr/>
        </p:nvSpPr>
        <p:spPr>
          <a:xfrm>
            <a:off x="1066800" y="9139535"/>
            <a:ext cx="1752600" cy="461665"/>
          </a:xfrm>
          <a:prstGeom prst="rect">
            <a:avLst/>
          </a:prstGeom>
          <a:noFill/>
        </p:spPr>
        <p:txBody>
          <a:bodyPr wrap="square" rtlCol="0">
            <a:spAutoFit/>
          </a:bodyPr>
          <a:lstStyle/>
          <a:p>
            <a:pPr algn="ctr"/>
            <a:r>
              <a:rPr lang="id-ID" sz="1200" dirty="0" smtClean="0"/>
              <a:t>SUKARDI YAKALA</a:t>
            </a:r>
          </a:p>
          <a:p>
            <a:pPr algn="ctr"/>
            <a:r>
              <a:rPr lang="id-ID" sz="1200" dirty="0" smtClean="0"/>
              <a:t>KADES 1978 - 1980</a:t>
            </a:r>
            <a:endParaRPr lang="id-ID" sz="1200" dirty="0"/>
          </a:p>
        </p:txBody>
      </p:sp>
      <p:sp>
        <p:nvSpPr>
          <p:cNvPr id="14" name="TextBox 13"/>
          <p:cNvSpPr txBox="1"/>
          <p:nvPr/>
        </p:nvSpPr>
        <p:spPr>
          <a:xfrm>
            <a:off x="4495800" y="9139535"/>
            <a:ext cx="1752600" cy="461665"/>
          </a:xfrm>
          <a:prstGeom prst="rect">
            <a:avLst/>
          </a:prstGeom>
          <a:noFill/>
        </p:spPr>
        <p:txBody>
          <a:bodyPr wrap="square" rtlCol="0">
            <a:spAutoFit/>
          </a:bodyPr>
          <a:lstStyle/>
          <a:p>
            <a:pPr algn="ctr"/>
            <a:r>
              <a:rPr lang="id-ID" sz="1200" dirty="0" smtClean="0"/>
              <a:t>SARPIN PAWEKO</a:t>
            </a:r>
          </a:p>
          <a:p>
            <a:pPr algn="ctr"/>
            <a:r>
              <a:rPr lang="id-ID" sz="1200" dirty="0" smtClean="0"/>
              <a:t>LURAH 1985 - 1990</a:t>
            </a:r>
            <a:endParaRPr lang="id-ID" sz="1200" dirty="0"/>
          </a:p>
        </p:txBody>
      </p:sp>
    </p:spTree>
    <p:extLst>
      <p:ext uri="{BB962C8B-B14F-4D97-AF65-F5344CB8AC3E}">
        <p14:creationId xmlns:p14="http://schemas.microsoft.com/office/powerpoint/2010/main" val="2672089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DFBCBCA-75C9-4BD8-8C27-33BD4C35F67E}" type="slidenum">
              <a:rPr lang="en-US" smtClean="0"/>
              <a:pPr/>
              <a:t>9</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7775" y="990601"/>
            <a:ext cx="3146425" cy="3962400"/>
          </a:xfrm>
          <a:prstGeom prst="rect">
            <a:avLst/>
          </a:prstGeo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90600"/>
            <a:ext cx="314642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40175" y="5410200"/>
            <a:ext cx="3146425" cy="3962399"/>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5410200"/>
            <a:ext cx="3146425" cy="3962399"/>
          </a:xfrm>
          <a:prstGeom prst="rect">
            <a:avLst/>
          </a:prstGeom>
        </p:spPr>
      </p:pic>
      <p:sp>
        <p:nvSpPr>
          <p:cNvPr id="11" name="Date Placeholder 1"/>
          <p:cNvSpPr txBox="1">
            <a:spLocks/>
          </p:cNvSpPr>
          <p:nvPr/>
        </p:nvSpPr>
        <p:spPr>
          <a:xfrm rot="16200000">
            <a:off x="6558621" y="691222"/>
            <a:ext cx="1540604" cy="429752"/>
          </a:xfrm>
          <a:prstGeom prst="rect">
            <a:avLst/>
          </a:prstGeom>
        </p:spPr>
        <p:txBody>
          <a:bodyPr vert="horz" rtlCol="0" anchor="ctr" anchorCtr="0"/>
          <a:lstStyle>
            <a:defPPr>
              <a:defRPr lang="en-US"/>
            </a:defPPr>
            <a:lvl1pPr marL="0" algn="r" defTabSz="960883" rtl="0" eaLnBrk="1" latinLnBrk="0" hangingPunct="1">
              <a:defRPr kumimoji="0" sz="1200" kern="1200">
                <a:solidFill>
                  <a:schemeClr val="tx2"/>
                </a:solidFill>
                <a:latin typeface="+mn-lt"/>
                <a:ea typeface="+mn-ea"/>
                <a:cs typeface="+mn-cs"/>
              </a:defRPr>
            </a:lvl1pPr>
            <a:lvl2pPr marL="480442" algn="l" defTabSz="960883" rtl="0" eaLnBrk="1" latinLnBrk="0" hangingPunct="1">
              <a:defRPr sz="1900" kern="1200">
                <a:solidFill>
                  <a:schemeClr val="tx1"/>
                </a:solidFill>
                <a:latin typeface="+mn-lt"/>
                <a:ea typeface="+mn-ea"/>
                <a:cs typeface="+mn-cs"/>
              </a:defRPr>
            </a:lvl2pPr>
            <a:lvl3pPr marL="960883" algn="l" defTabSz="960883" rtl="0" eaLnBrk="1" latinLnBrk="0" hangingPunct="1">
              <a:defRPr sz="1900" kern="1200">
                <a:solidFill>
                  <a:schemeClr val="tx1"/>
                </a:solidFill>
                <a:latin typeface="+mn-lt"/>
                <a:ea typeface="+mn-ea"/>
                <a:cs typeface="+mn-cs"/>
              </a:defRPr>
            </a:lvl3pPr>
            <a:lvl4pPr marL="1441326" algn="l" defTabSz="960883" rtl="0" eaLnBrk="1" latinLnBrk="0" hangingPunct="1">
              <a:defRPr sz="1900" kern="1200">
                <a:solidFill>
                  <a:schemeClr val="tx1"/>
                </a:solidFill>
                <a:latin typeface="+mn-lt"/>
                <a:ea typeface="+mn-ea"/>
                <a:cs typeface="+mn-cs"/>
              </a:defRPr>
            </a:lvl4pPr>
            <a:lvl5pPr marL="1921768" algn="l" defTabSz="960883" rtl="0" eaLnBrk="1" latinLnBrk="0" hangingPunct="1">
              <a:defRPr sz="1900" kern="1200">
                <a:solidFill>
                  <a:schemeClr val="tx1"/>
                </a:solidFill>
                <a:latin typeface="+mn-lt"/>
                <a:ea typeface="+mn-ea"/>
                <a:cs typeface="+mn-cs"/>
              </a:defRPr>
            </a:lvl5pPr>
            <a:lvl6pPr marL="2402210" algn="l" defTabSz="960883" rtl="0" eaLnBrk="1" latinLnBrk="0" hangingPunct="1">
              <a:defRPr sz="1900" kern="1200">
                <a:solidFill>
                  <a:schemeClr val="tx1"/>
                </a:solidFill>
                <a:latin typeface="+mn-lt"/>
                <a:ea typeface="+mn-ea"/>
                <a:cs typeface="+mn-cs"/>
              </a:defRPr>
            </a:lvl6pPr>
            <a:lvl7pPr marL="2882651" algn="l" defTabSz="960883" rtl="0" eaLnBrk="1" latinLnBrk="0" hangingPunct="1">
              <a:defRPr sz="1900" kern="1200">
                <a:solidFill>
                  <a:schemeClr val="tx1"/>
                </a:solidFill>
                <a:latin typeface="+mn-lt"/>
                <a:ea typeface="+mn-ea"/>
                <a:cs typeface="+mn-cs"/>
              </a:defRPr>
            </a:lvl7pPr>
            <a:lvl8pPr marL="3363093" algn="l" defTabSz="960883" rtl="0" eaLnBrk="1" latinLnBrk="0" hangingPunct="1">
              <a:defRPr sz="1900" kern="1200">
                <a:solidFill>
                  <a:schemeClr val="tx1"/>
                </a:solidFill>
                <a:latin typeface="+mn-lt"/>
                <a:ea typeface="+mn-ea"/>
                <a:cs typeface="+mn-cs"/>
              </a:defRPr>
            </a:lvl8pPr>
            <a:lvl9pPr marL="3843534" algn="l" defTabSz="960883" rtl="0" eaLnBrk="1" latinLnBrk="0" hangingPunct="1">
              <a:defRPr sz="1900" kern="1200">
                <a:solidFill>
                  <a:schemeClr val="tx1"/>
                </a:solidFill>
                <a:latin typeface="+mn-lt"/>
                <a:ea typeface="+mn-ea"/>
                <a:cs typeface="+mn-cs"/>
              </a:defRPr>
            </a:lvl9pPr>
          </a:lstStyle>
          <a:p>
            <a:r>
              <a:rPr lang="id-ID" sz="1500" b="1" dirty="0" smtClean="0">
                <a:solidFill>
                  <a:schemeClr val="accent1">
                    <a:lumMod val="75000"/>
                  </a:schemeClr>
                </a:solidFill>
                <a:latin typeface="Papyrus" pitchFamily="66" charset="0"/>
              </a:rPr>
              <a:t>31</a:t>
            </a:r>
            <a:r>
              <a:rPr lang="en-US" sz="1500" b="1" dirty="0" smtClean="0">
                <a:solidFill>
                  <a:schemeClr val="accent1">
                    <a:lumMod val="75000"/>
                  </a:schemeClr>
                </a:solidFill>
                <a:latin typeface="Papyrus" pitchFamily="66" charset="0"/>
              </a:rPr>
              <a:t>/1</a:t>
            </a:r>
            <a:r>
              <a:rPr lang="id-ID" sz="1500" b="1" dirty="0" smtClean="0">
                <a:solidFill>
                  <a:schemeClr val="accent1">
                    <a:lumMod val="75000"/>
                  </a:schemeClr>
                </a:solidFill>
                <a:latin typeface="Papyrus" pitchFamily="66" charset="0"/>
              </a:rPr>
              <a:t>2</a:t>
            </a:r>
            <a:r>
              <a:rPr lang="en-US" sz="1500" b="1" dirty="0" smtClean="0">
                <a:solidFill>
                  <a:schemeClr val="accent1">
                    <a:lumMod val="75000"/>
                  </a:schemeClr>
                </a:solidFill>
                <a:latin typeface="Papyrus" pitchFamily="66" charset="0"/>
              </a:rPr>
              <a:t>/20</a:t>
            </a:r>
            <a:r>
              <a:rPr lang="id-ID" sz="1500" b="1" dirty="0" smtClean="0">
                <a:solidFill>
                  <a:schemeClr val="accent1">
                    <a:lumMod val="75000"/>
                  </a:schemeClr>
                </a:solidFill>
                <a:latin typeface="Papyrus" pitchFamily="66" charset="0"/>
              </a:rPr>
              <a:t>21</a:t>
            </a:r>
            <a:endParaRPr lang="en-US" sz="1500" b="1" dirty="0">
              <a:solidFill>
                <a:schemeClr val="accent1">
                  <a:lumMod val="75000"/>
                </a:schemeClr>
              </a:solidFill>
              <a:latin typeface="Papyrus" pitchFamily="66" charset="0"/>
            </a:endParaRPr>
          </a:p>
        </p:txBody>
      </p:sp>
      <p:sp>
        <p:nvSpPr>
          <p:cNvPr id="12" name="Footer Placeholder 2"/>
          <p:cNvSpPr txBox="1">
            <a:spLocks/>
          </p:cNvSpPr>
          <p:nvPr/>
        </p:nvSpPr>
        <p:spPr>
          <a:xfrm rot="16200000">
            <a:off x="5677309" y="7810092"/>
            <a:ext cx="2945340" cy="583956"/>
          </a:xfrm>
          <a:prstGeom prst="rect">
            <a:avLst/>
          </a:prstGeom>
        </p:spPr>
        <p:txBody>
          <a:bodyPr vert="horz" anchor="ctr" anchorCtr="0"/>
          <a:lstStyle/>
          <a:p>
            <a:pPr marL="0" marR="0" lvl="0" indent="0" algn="ctr" defTabSz="960883"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Profil</a:t>
            </a:r>
            <a:r>
              <a:rPr kumimoji="0" lang="en-US" sz="31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2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Kelurahan</a:t>
            </a:r>
            <a:r>
              <a:rPr kumimoji="0" lang="en-US" sz="1500" b="0" i="0" u="none" strike="noStrike" kern="1200" cap="none" spc="0" normalizeH="0" baseline="0" noProof="0" dirty="0" smtClean="0">
                <a:ln>
                  <a:noFill/>
                </a:ln>
                <a:solidFill>
                  <a:schemeClr val="accent1">
                    <a:lumMod val="75000"/>
                  </a:schemeClr>
                </a:solidFill>
                <a:effectLst/>
                <a:uLnTx/>
                <a:uFillTx/>
                <a:latin typeface="Agency FB" pitchFamily="34" charset="0"/>
                <a:ea typeface="+mn-ea"/>
                <a:cs typeface="+mn-cs"/>
              </a:rPr>
              <a:t> </a:t>
            </a:r>
            <a:r>
              <a:rPr kumimoji="0" lang="en-US" sz="1500" b="0" i="0" u="none" strike="noStrike" kern="1200" cap="none" spc="0" normalizeH="0" baseline="0" noProof="0" dirty="0" err="1" smtClean="0">
                <a:ln>
                  <a:noFill/>
                </a:ln>
                <a:solidFill>
                  <a:schemeClr val="accent1">
                    <a:lumMod val="75000"/>
                  </a:schemeClr>
                </a:solidFill>
                <a:effectLst/>
                <a:uLnTx/>
                <a:uFillTx/>
                <a:latin typeface="Agency FB" pitchFamily="34" charset="0"/>
                <a:ea typeface="+mn-ea"/>
                <a:cs typeface="+mn-cs"/>
              </a:rPr>
              <a:t>Palupi</a:t>
            </a:r>
            <a:endParaRPr kumimoji="0" lang="en-US" sz="1500" b="0" i="0" u="none" strike="noStrike" kern="1200" cap="none" spc="0" normalizeH="0" baseline="0" noProof="0" dirty="0">
              <a:ln>
                <a:noFill/>
              </a:ln>
              <a:solidFill>
                <a:schemeClr val="accent1">
                  <a:lumMod val="75000"/>
                </a:schemeClr>
              </a:solidFill>
              <a:effectLst/>
              <a:uLnTx/>
              <a:uFillTx/>
              <a:latin typeface="Agency FB" pitchFamily="34" charset="0"/>
              <a:ea typeface="+mn-ea"/>
              <a:cs typeface="+mn-cs"/>
            </a:endParaRPr>
          </a:p>
        </p:txBody>
      </p:sp>
      <p:sp>
        <p:nvSpPr>
          <p:cNvPr id="13" name="TextBox 12"/>
          <p:cNvSpPr txBox="1"/>
          <p:nvPr/>
        </p:nvSpPr>
        <p:spPr>
          <a:xfrm>
            <a:off x="990600" y="8915400"/>
            <a:ext cx="1752600" cy="461665"/>
          </a:xfrm>
          <a:prstGeom prst="rect">
            <a:avLst/>
          </a:prstGeom>
          <a:noFill/>
        </p:spPr>
        <p:txBody>
          <a:bodyPr wrap="square" rtlCol="0">
            <a:spAutoFit/>
          </a:bodyPr>
          <a:lstStyle/>
          <a:p>
            <a:pPr algn="ctr"/>
            <a:r>
              <a:rPr lang="id-ID" sz="1200" dirty="0" smtClean="0"/>
              <a:t>DJAFAR HI. KADIR</a:t>
            </a:r>
          </a:p>
          <a:p>
            <a:pPr algn="ctr"/>
            <a:r>
              <a:rPr lang="id-ID" sz="1200" dirty="0" smtClean="0"/>
              <a:t>1999 - 2005</a:t>
            </a:r>
            <a:endParaRPr lang="id-ID" sz="1200" dirty="0"/>
          </a:p>
        </p:txBody>
      </p:sp>
      <p:sp>
        <p:nvSpPr>
          <p:cNvPr id="14" name="TextBox 13"/>
          <p:cNvSpPr txBox="1"/>
          <p:nvPr/>
        </p:nvSpPr>
        <p:spPr>
          <a:xfrm>
            <a:off x="4419600" y="4495800"/>
            <a:ext cx="1981200" cy="461665"/>
          </a:xfrm>
          <a:prstGeom prst="rect">
            <a:avLst/>
          </a:prstGeom>
          <a:noFill/>
        </p:spPr>
        <p:txBody>
          <a:bodyPr wrap="square" rtlCol="0">
            <a:spAutoFit/>
          </a:bodyPr>
          <a:lstStyle/>
          <a:p>
            <a:pPr algn="ctr"/>
            <a:r>
              <a:rPr lang="id-ID" sz="1200" dirty="0" smtClean="0"/>
              <a:t>SUDIRMAN</a:t>
            </a:r>
          </a:p>
          <a:p>
            <a:pPr algn="ctr"/>
            <a:r>
              <a:rPr lang="id-ID" sz="1200" dirty="0" smtClean="0"/>
              <a:t>PLH LURAH 1998 - 1999</a:t>
            </a:r>
            <a:endParaRPr lang="id-ID" sz="1200" dirty="0"/>
          </a:p>
        </p:txBody>
      </p:sp>
      <p:sp>
        <p:nvSpPr>
          <p:cNvPr id="15" name="TextBox 14"/>
          <p:cNvSpPr txBox="1"/>
          <p:nvPr/>
        </p:nvSpPr>
        <p:spPr>
          <a:xfrm>
            <a:off x="1098933" y="4495800"/>
            <a:ext cx="1752600" cy="461665"/>
          </a:xfrm>
          <a:prstGeom prst="rect">
            <a:avLst/>
          </a:prstGeom>
          <a:noFill/>
        </p:spPr>
        <p:txBody>
          <a:bodyPr wrap="square" rtlCol="0">
            <a:spAutoFit/>
          </a:bodyPr>
          <a:lstStyle/>
          <a:p>
            <a:pPr algn="ctr"/>
            <a:r>
              <a:rPr lang="id-ID" sz="1200" dirty="0" smtClean="0"/>
              <a:t>ARSYID MUSAERA</a:t>
            </a:r>
          </a:p>
          <a:p>
            <a:pPr algn="ctr"/>
            <a:r>
              <a:rPr lang="id-ID" sz="1200" dirty="0" smtClean="0"/>
              <a:t>1990 - 1998</a:t>
            </a:r>
            <a:endParaRPr lang="id-ID" sz="1200" dirty="0"/>
          </a:p>
        </p:txBody>
      </p:sp>
      <p:sp>
        <p:nvSpPr>
          <p:cNvPr id="16" name="TextBox 15"/>
          <p:cNvSpPr txBox="1"/>
          <p:nvPr/>
        </p:nvSpPr>
        <p:spPr>
          <a:xfrm>
            <a:off x="4572000" y="8915400"/>
            <a:ext cx="1752600" cy="461665"/>
          </a:xfrm>
          <a:prstGeom prst="rect">
            <a:avLst/>
          </a:prstGeom>
          <a:noFill/>
        </p:spPr>
        <p:txBody>
          <a:bodyPr wrap="square" rtlCol="0">
            <a:spAutoFit/>
          </a:bodyPr>
          <a:lstStyle/>
          <a:p>
            <a:pPr algn="ctr"/>
            <a:r>
              <a:rPr lang="id-ID" sz="1200" dirty="0" smtClean="0"/>
              <a:t>SURYA INDRAGNI</a:t>
            </a:r>
          </a:p>
          <a:p>
            <a:pPr algn="ctr"/>
            <a:r>
              <a:rPr lang="id-ID" sz="1200" dirty="0" smtClean="0"/>
              <a:t>2005</a:t>
            </a:r>
            <a:endParaRPr lang="id-ID" sz="1200" dirty="0"/>
          </a:p>
        </p:txBody>
      </p:sp>
    </p:spTree>
    <p:extLst>
      <p:ext uri="{BB962C8B-B14F-4D97-AF65-F5344CB8AC3E}">
        <p14:creationId xmlns:p14="http://schemas.microsoft.com/office/powerpoint/2010/main" val="27923656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txDef>
      <a:spPr>
        <a:noFill/>
        <a:ln>
          <a:solidFill>
            <a:schemeClr val="tx2">
              <a:lumMod val="75000"/>
            </a:schemeClr>
          </a:solidFill>
        </a:ln>
        <a:effectLst>
          <a:glow rad="63500">
            <a:schemeClr val="accent1">
              <a:satMod val="175000"/>
              <a:alpha val="40000"/>
            </a:schemeClr>
          </a:glow>
        </a:effectLst>
      </a:spPr>
      <a:bodyPr lIns="95064" tIns="47532" rIns="95064" bIns="47532">
        <a:normAutofit fontScale="92500"/>
      </a:bodyPr>
      <a:lstStyle>
        <a:defPPr marL="54941" indent="53371" algn="just">
          <a:lnSpc>
            <a:spcPct val="150000"/>
          </a:lnSpc>
          <a:buNone/>
          <a:defRPr sz="1400" dirty="0">
            <a:solidFill>
              <a:schemeClr val="tx1">
                <a:lumMod val="95000"/>
                <a:lumOff val="5000"/>
              </a:schemeClr>
            </a:solidFill>
            <a:latin typeface="Maiandra GD" pitchFamily="34" charset="0"/>
            <a:ea typeface="Microsoft JhengHei" pitchFamily="34" charset="-120"/>
          </a:defRPr>
        </a:defPPr>
      </a:lstStyle>
      <a:style>
        <a:lnRef idx="2">
          <a:schemeClr val="accent5"/>
        </a:lnRef>
        <a:fillRef idx="1">
          <a:schemeClr val="lt1"/>
        </a:fillRef>
        <a:effectRef idx="0">
          <a:schemeClr val="accent5"/>
        </a:effectRef>
        <a:fontRef idx="minor">
          <a:schemeClr val="dk1"/>
        </a:fontRef>
      </a:style>
    </a:txDef>
  </a:objectDefaults>
  <a:extraClrSchemeLst/>
</a:theme>
</file>

<file path=ppt/theme/theme2.xml><?xml version="1.0" encoding="utf-8"?>
<a:theme xmlns:a="http://schemas.openxmlformats.org/drawingml/2006/main" name="1_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17169</TotalTime>
  <Words>6087</Words>
  <Application>Microsoft Office PowerPoint</Application>
  <PresentationFormat>Custom</PresentationFormat>
  <Paragraphs>2126</Paragraphs>
  <Slides>77</Slides>
  <Notes>63</Notes>
  <HiddenSlides>0</HiddenSlides>
  <MMClips>0</MMClips>
  <ScaleCrop>false</ScaleCrop>
  <HeadingPairs>
    <vt:vector size="6" baseType="variant">
      <vt:variant>
        <vt:lpstr>Fonts Used</vt:lpstr>
      </vt:variant>
      <vt:variant>
        <vt:i4>22</vt:i4>
      </vt:variant>
      <vt:variant>
        <vt:lpstr>Theme</vt:lpstr>
      </vt:variant>
      <vt:variant>
        <vt:i4>2</vt:i4>
      </vt:variant>
      <vt:variant>
        <vt:lpstr>Slide Titles</vt:lpstr>
      </vt:variant>
      <vt:variant>
        <vt:i4>77</vt:i4>
      </vt:variant>
    </vt:vector>
  </HeadingPairs>
  <TitlesOfParts>
    <vt:vector size="101" baseType="lpstr">
      <vt:lpstr>Microsoft JhengHei</vt:lpstr>
      <vt:lpstr>Agency FB</vt:lpstr>
      <vt:lpstr>Arial</vt:lpstr>
      <vt:lpstr>Arial Rounded MT Bold</vt:lpstr>
      <vt:lpstr>BatangChe</vt:lpstr>
      <vt:lpstr>Calibri</vt:lpstr>
      <vt:lpstr>Cambria</vt:lpstr>
      <vt:lpstr>Cambria Math</vt:lpstr>
      <vt:lpstr>Century Schoolbook</vt:lpstr>
      <vt:lpstr>DFKai-SB</vt:lpstr>
      <vt:lpstr>Kartika</vt:lpstr>
      <vt:lpstr>Kristen ITC</vt:lpstr>
      <vt:lpstr>Lucida Calligraphy</vt:lpstr>
      <vt:lpstr>Maiandra GD</vt:lpstr>
      <vt:lpstr>Microsoft New Tai Lue</vt:lpstr>
      <vt:lpstr>Papyrus</vt:lpstr>
      <vt:lpstr>Tahoma</vt:lpstr>
      <vt:lpstr>Times New Roman</vt:lpstr>
      <vt:lpstr>Trebuchet MS</vt:lpstr>
      <vt:lpstr>Verdana</vt:lpstr>
      <vt:lpstr>Wingdings</vt:lpstr>
      <vt:lpstr>Wingdings 2</vt:lpstr>
      <vt:lpstr>Oriel</vt:lpstr>
      <vt:lpstr>1_Oriel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GEOGRAFI  Wilayah Kelurahan Palupi memiliki luas lahan sebanyak 116.8 Ha, dengan ketinggian berada pada 150 m di atas permukaan Laut. Rata-rata suhu udara mencapai 25–28°c, tekanan udara 1013–1015 mb, kelembaban udara 69–79 %, penyinaran matahari 45–70 %, curah hujan 2–7 mm, kecepatan angin 6–7 knots, dengan angin terbanyak dari arah Barat Laut.   Batas Wilayah Kelurahan Palupi adalah sebagai berikut : Sebelah Utara dengan kelurahan Tavanjuka Sebelah selatan dengan Desa Baliase Kec. Marawola Kab. Sigi Sebelah Barat  dengan Kelurahan Pengawu Sebelah Timur dengan Kelurahan Tavanjuka dan Desa Tinggede Kec. Marawola Kab. Sigi  Jumlah total luas wilayah kelurahan palupi, terdiri dari 100 % daratan dan disebelah barat dilintasi oleh Sungai Lewara sepanjang 1 km. Penggunaan lahan di Kelurahan Palupi dintaranya adalah untuk pemukiman, kuburan,  sawah/ladang,  Peternakan,   sarana  olah raga,  Prasarana Pemerintah dan Prasarana Umum lainnya.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Palupi</dc:creator>
  <cp:lastModifiedBy>Acer</cp:lastModifiedBy>
  <cp:revision>1492</cp:revision>
  <cp:lastPrinted>2022-06-30T04:08:05Z</cp:lastPrinted>
  <dcterms:created xsi:type="dcterms:W3CDTF">2010-10-07T02:13:29Z</dcterms:created>
  <dcterms:modified xsi:type="dcterms:W3CDTF">2022-07-27T04:22:29Z</dcterms:modified>
</cp:coreProperties>
</file>